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4"/>
  </p:sldMasterIdLst>
  <p:notesMasterIdLst>
    <p:notesMasterId r:id="rId46"/>
  </p:notesMasterIdLst>
  <p:handoutMasterIdLst>
    <p:handoutMasterId r:id="rId47"/>
  </p:handoutMasterIdLst>
  <p:sldIdLst>
    <p:sldId id="378" r:id="rId5"/>
    <p:sldId id="445" r:id="rId6"/>
    <p:sldId id="612" r:id="rId7"/>
    <p:sldId id="611" r:id="rId8"/>
    <p:sldId id="627" r:id="rId9"/>
    <p:sldId id="523" r:id="rId10"/>
    <p:sldId id="531" r:id="rId11"/>
    <p:sldId id="526" r:id="rId12"/>
    <p:sldId id="532" r:id="rId13"/>
    <p:sldId id="630" r:id="rId14"/>
    <p:sldId id="629" r:id="rId15"/>
    <p:sldId id="392" r:id="rId16"/>
    <p:sldId id="396" r:id="rId17"/>
    <p:sldId id="606" r:id="rId18"/>
    <p:sldId id="607" r:id="rId19"/>
    <p:sldId id="398" r:id="rId20"/>
    <p:sldId id="631" r:id="rId21"/>
    <p:sldId id="633" r:id="rId22"/>
    <p:sldId id="407" r:id="rId23"/>
    <p:sldId id="635" r:id="rId24"/>
    <p:sldId id="614" r:id="rId25"/>
    <p:sldId id="537" r:id="rId26"/>
    <p:sldId id="533" r:id="rId27"/>
    <p:sldId id="609" r:id="rId28"/>
    <p:sldId id="536" r:id="rId29"/>
    <p:sldId id="632" r:id="rId30"/>
    <p:sldId id="397" r:id="rId31"/>
    <p:sldId id="394" r:id="rId32"/>
    <p:sldId id="395" r:id="rId33"/>
    <p:sldId id="393" r:id="rId34"/>
    <p:sldId id="399" r:id="rId35"/>
    <p:sldId id="400" r:id="rId36"/>
    <p:sldId id="401" r:id="rId37"/>
    <p:sldId id="615" r:id="rId38"/>
    <p:sldId id="617" r:id="rId39"/>
    <p:sldId id="608" r:id="rId40"/>
    <p:sldId id="616" r:id="rId41"/>
    <p:sldId id="613" r:id="rId42"/>
    <p:sldId id="403" r:id="rId43"/>
    <p:sldId id="404" r:id="rId44"/>
    <p:sldId id="402" r:id="rId45"/>
  </p:sldIdLst>
  <p:sldSz cx="12192000" cy="6858000"/>
  <p:notesSz cx="6858000" cy="9144000"/>
  <p:defaultTex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lance" id="{705054ED-DB56-FA4C-BB16-D35BDEFFF4C1}">
          <p14:sldIdLst>
            <p14:sldId id="378"/>
            <p14:sldId id="445"/>
            <p14:sldId id="612"/>
            <p14:sldId id="611"/>
            <p14:sldId id="627"/>
            <p14:sldId id="523"/>
            <p14:sldId id="531"/>
            <p14:sldId id="526"/>
            <p14:sldId id="532"/>
            <p14:sldId id="630"/>
            <p14:sldId id="629"/>
            <p14:sldId id="392"/>
            <p14:sldId id="396"/>
            <p14:sldId id="606"/>
            <p14:sldId id="607"/>
            <p14:sldId id="398"/>
            <p14:sldId id="631"/>
            <p14:sldId id="633"/>
            <p14:sldId id="407"/>
            <p14:sldId id="635"/>
            <p14:sldId id="614"/>
            <p14:sldId id="537"/>
            <p14:sldId id="533"/>
            <p14:sldId id="609"/>
            <p14:sldId id="536"/>
            <p14:sldId id="632"/>
            <p14:sldId id="397"/>
            <p14:sldId id="394"/>
            <p14:sldId id="395"/>
            <p14:sldId id="393"/>
            <p14:sldId id="399"/>
            <p14:sldId id="400"/>
            <p14:sldId id="401"/>
            <p14:sldId id="615"/>
            <p14:sldId id="617"/>
            <p14:sldId id="608"/>
            <p14:sldId id="616"/>
            <p14:sldId id="613"/>
            <p14:sldId id="403"/>
            <p14:sldId id="404"/>
            <p14:sldId id="402"/>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DF6752"/>
    <a:srgbClr val="9DBB1D"/>
    <a:srgbClr val="5E96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114" y="456"/>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Siemienski Andersen" userId="3e5b9027-db81-4bdb-8ff3-173865797b46" providerId="ADAL" clId="{53347057-F9DD-4986-A32D-EDDF1BB8300E}"/>
    <pc:docChg chg="undo custSel modSld">
      <pc:chgData name="Martin Siemienski Andersen" userId="3e5b9027-db81-4bdb-8ff3-173865797b46" providerId="ADAL" clId="{53347057-F9DD-4986-A32D-EDDF1BB8300E}" dt="2024-07-01T07:12:14.784" v="14" actId="12"/>
      <pc:docMkLst>
        <pc:docMk/>
      </pc:docMkLst>
      <pc:sldChg chg="modSp mod">
        <pc:chgData name="Martin Siemienski Andersen" userId="3e5b9027-db81-4bdb-8ff3-173865797b46" providerId="ADAL" clId="{53347057-F9DD-4986-A32D-EDDF1BB8300E}" dt="2024-07-01T07:12:14.784" v="14" actId="12"/>
        <pc:sldMkLst>
          <pc:docMk/>
          <pc:sldMk cId="241316361" sldId="614"/>
        </pc:sldMkLst>
        <pc:spChg chg="mod">
          <ac:chgData name="Martin Siemienski Andersen" userId="3e5b9027-db81-4bdb-8ff3-173865797b46" providerId="ADAL" clId="{53347057-F9DD-4986-A32D-EDDF1BB8300E}" dt="2024-07-01T07:12:11.825" v="13" actId="12"/>
          <ac:spMkLst>
            <pc:docMk/>
            <pc:sldMk cId="241316361" sldId="614"/>
            <ac:spMk id="7" creationId="{958B07F8-8DCD-C7E8-3968-C8AF1BED3D42}"/>
          </ac:spMkLst>
        </pc:spChg>
        <pc:spChg chg="mod">
          <ac:chgData name="Martin Siemienski Andersen" userId="3e5b9027-db81-4bdb-8ff3-173865797b46" providerId="ADAL" clId="{53347057-F9DD-4986-A32D-EDDF1BB8300E}" dt="2024-07-01T07:12:14.784" v="14" actId="12"/>
          <ac:spMkLst>
            <pc:docMk/>
            <pc:sldMk cId="241316361" sldId="614"/>
            <ac:spMk id="8" creationId="{EF6990EF-02C3-4965-A8A1-427BE2E35571}"/>
          </ac:spMkLst>
        </pc:spChg>
      </pc:sldChg>
    </pc:docChg>
  </pc:docChgLst>
  <pc:docChgLst>
    <pc:chgData name="Martin Siemienski Andersen" userId="3e5b9027-db81-4bdb-8ff3-173865797b46" providerId="ADAL" clId="{0105DB90-93D8-4FD0-BF31-1191A470B3FB}"/>
    <pc:docChg chg="undo custSel addSld modSld modSection">
      <pc:chgData name="Martin Siemienski Andersen" userId="3e5b9027-db81-4bdb-8ff3-173865797b46" providerId="ADAL" clId="{0105DB90-93D8-4FD0-BF31-1191A470B3FB}" dt="2023-09-21T06:03:51.170" v="1451" actId="14100"/>
      <pc:docMkLst>
        <pc:docMk/>
      </pc:docMkLst>
      <pc:sldChg chg="modSp mod">
        <pc:chgData name="Martin Siemienski Andersen" userId="3e5b9027-db81-4bdb-8ff3-173865797b46" providerId="ADAL" clId="{0105DB90-93D8-4FD0-BF31-1191A470B3FB}" dt="2023-09-21T06:03:51.170" v="1451" actId="14100"/>
        <pc:sldMkLst>
          <pc:docMk/>
          <pc:sldMk cId="2153325008" sldId="392"/>
        </pc:sldMkLst>
        <pc:spChg chg="mod">
          <ac:chgData name="Martin Siemienski Andersen" userId="3e5b9027-db81-4bdb-8ff3-173865797b46" providerId="ADAL" clId="{0105DB90-93D8-4FD0-BF31-1191A470B3FB}" dt="2023-09-21T06:03:51.170" v="1451" actId="14100"/>
          <ac:spMkLst>
            <pc:docMk/>
            <pc:sldMk cId="2153325008" sldId="392"/>
            <ac:spMk id="4" creationId="{00000000-0000-0000-0000-000000000000}"/>
          </ac:spMkLst>
        </pc:spChg>
      </pc:sldChg>
      <pc:sldChg chg="modSp mod">
        <pc:chgData name="Martin Siemienski Andersen" userId="3e5b9027-db81-4bdb-8ff3-173865797b46" providerId="ADAL" clId="{0105DB90-93D8-4FD0-BF31-1191A470B3FB}" dt="2023-09-20T11:44:55.913" v="1047" actId="14100"/>
        <pc:sldMkLst>
          <pc:docMk/>
          <pc:sldMk cId="3306471863" sldId="398"/>
        </pc:sldMkLst>
        <pc:spChg chg="mod">
          <ac:chgData name="Martin Siemienski Andersen" userId="3e5b9027-db81-4bdb-8ff3-173865797b46" providerId="ADAL" clId="{0105DB90-93D8-4FD0-BF31-1191A470B3FB}" dt="2023-09-20T11:44:55.913" v="1047" actId="14100"/>
          <ac:spMkLst>
            <pc:docMk/>
            <pc:sldMk cId="3306471863" sldId="398"/>
            <ac:spMk id="5" creationId="{4FC7C853-D968-4963-AFDF-1704B09E81F3}"/>
          </ac:spMkLst>
        </pc:spChg>
      </pc:sldChg>
      <pc:sldChg chg="mod modShow">
        <pc:chgData name="Martin Siemienski Andersen" userId="3e5b9027-db81-4bdb-8ff3-173865797b46" providerId="ADAL" clId="{0105DB90-93D8-4FD0-BF31-1191A470B3FB}" dt="2023-09-20T07:39:35.068" v="0" actId="729"/>
        <pc:sldMkLst>
          <pc:docMk/>
          <pc:sldMk cId="1979466771" sldId="402"/>
        </pc:sldMkLst>
      </pc:sldChg>
      <pc:sldChg chg="mod modShow">
        <pc:chgData name="Martin Siemienski Andersen" userId="3e5b9027-db81-4bdb-8ff3-173865797b46" providerId="ADAL" clId="{0105DB90-93D8-4FD0-BF31-1191A470B3FB}" dt="2023-09-20T07:39:35.068" v="0" actId="729"/>
        <pc:sldMkLst>
          <pc:docMk/>
          <pc:sldMk cId="1241389050" sldId="403"/>
        </pc:sldMkLst>
      </pc:sldChg>
      <pc:sldChg chg="mod modShow">
        <pc:chgData name="Martin Siemienski Andersen" userId="3e5b9027-db81-4bdb-8ff3-173865797b46" providerId="ADAL" clId="{0105DB90-93D8-4FD0-BF31-1191A470B3FB}" dt="2023-09-20T07:39:35.068" v="0" actId="729"/>
        <pc:sldMkLst>
          <pc:docMk/>
          <pc:sldMk cId="1601133215" sldId="404"/>
        </pc:sldMkLst>
      </pc:sldChg>
      <pc:sldChg chg="addSp delSp modSp mod">
        <pc:chgData name="Martin Siemienski Andersen" userId="3e5b9027-db81-4bdb-8ff3-173865797b46" providerId="ADAL" clId="{0105DB90-93D8-4FD0-BF31-1191A470B3FB}" dt="2023-09-20T12:23:13.001" v="1050" actId="21"/>
        <pc:sldMkLst>
          <pc:docMk/>
          <pc:sldMk cId="1217480755" sldId="407"/>
        </pc:sldMkLst>
        <pc:graphicFrameChg chg="add del mod">
          <ac:chgData name="Martin Siemienski Andersen" userId="3e5b9027-db81-4bdb-8ff3-173865797b46" providerId="ADAL" clId="{0105DB90-93D8-4FD0-BF31-1191A470B3FB}" dt="2023-09-20T12:23:13.001" v="1050" actId="21"/>
          <ac:graphicFrameMkLst>
            <pc:docMk/>
            <pc:sldMk cId="1217480755" sldId="407"/>
            <ac:graphicFrameMk id="2" creationId="{234FCD4E-BB16-2786-CFB9-DD67554BAEC5}"/>
          </ac:graphicFrameMkLst>
        </pc:graphicFrameChg>
      </pc:sldChg>
      <pc:sldChg chg="modSp mod modAnim">
        <pc:chgData name="Martin Siemienski Andersen" userId="3e5b9027-db81-4bdb-8ff3-173865797b46" providerId="ADAL" clId="{0105DB90-93D8-4FD0-BF31-1191A470B3FB}" dt="2023-09-21T06:00:30.569" v="1450" actId="20577"/>
        <pc:sldMkLst>
          <pc:docMk/>
          <pc:sldMk cId="1714413275" sldId="522"/>
        </pc:sldMkLst>
        <pc:spChg chg="mod">
          <ac:chgData name="Martin Siemienski Andersen" userId="3e5b9027-db81-4bdb-8ff3-173865797b46" providerId="ADAL" clId="{0105DB90-93D8-4FD0-BF31-1191A470B3FB}" dt="2023-09-20T08:56:40.167" v="499" actId="14100"/>
          <ac:spMkLst>
            <pc:docMk/>
            <pc:sldMk cId="1714413275" sldId="522"/>
            <ac:spMk id="2" creationId="{00000000-0000-0000-0000-000000000000}"/>
          </ac:spMkLst>
        </pc:spChg>
        <pc:spChg chg="mod">
          <ac:chgData name="Martin Siemienski Andersen" userId="3e5b9027-db81-4bdb-8ff3-173865797b46" providerId="ADAL" clId="{0105DB90-93D8-4FD0-BF31-1191A470B3FB}" dt="2023-09-21T06:00:30.569" v="1450" actId="20577"/>
          <ac:spMkLst>
            <pc:docMk/>
            <pc:sldMk cId="1714413275" sldId="522"/>
            <ac:spMk id="3" creationId="{00000000-0000-0000-0000-000000000000}"/>
          </ac:spMkLst>
        </pc:spChg>
      </pc:sldChg>
      <pc:sldChg chg="addSp modSp mod modAnim">
        <pc:chgData name="Martin Siemienski Andersen" userId="3e5b9027-db81-4bdb-8ff3-173865797b46" providerId="ADAL" clId="{0105DB90-93D8-4FD0-BF31-1191A470B3FB}" dt="2023-09-20T09:00:07.074" v="589"/>
        <pc:sldMkLst>
          <pc:docMk/>
          <pc:sldMk cId="1009962631" sldId="523"/>
        </pc:sldMkLst>
        <pc:cxnChg chg="add mod">
          <ac:chgData name="Martin Siemienski Andersen" userId="3e5b9027-db81-4bdb-8ff3-173865797b46" providerId="ADAL" clId="{0105DB90-93D8-4FD0-BF31-1191A470B3FB}" dt="2023-09-20T08:59:53.433" v="588" actId="962"/>
          <ac:cxnSpMkLst>
            <pc:docMk/>
            <pc:sldMk cId="1009962631" sldId="523"/>
            <ac:cxnSpMk id="6" creationId="{D669B314-9470-B6A2-EBA9-CE2E4CADAF45}"/>
          </ac:cxnSpMkLst>
        </pc:cxnChg>
      </pc:sldChg>
      <pc:sldChg chg="modSp mod">
        <pc:chgData name="Martin Siemienski Andersen" userId="3e5b9027-db81-4bdb-8ff3-173865797b46" providerId="ADAL" clId="{0105DB90-93D8-4FD0-BF31-1191A470B3FB}" dt="2023-09-20T09:11:57.738" v="954" actId="14100"/>
        <pc:sldMkLst>
          <pc:docMk/>
          <pc:sldMk cId="1724344266" sldId="532"/>
        </pc:sldMkLst>
        <pc:spChg chg="mod">
          <ac:chgData name="Martin Siemienski Andersen" userId="3e5b9027-db81-4bdb-8ff3-173865797b46" providerId="ADAL" clId="{0105DB90-93D8-4FD0-BF31-1191A470B3FB}" dt="2023-09-20T09:11:57.738" v="954" actId="14100"/>
          <ac:spMkLst>
            <pc:docMk/>
            <pc:sldMk cId="1724344266" sldId="532"/>
            <ac:spMk id="2" creationId="{00000000-0000-0000-0000-000000000000}"/>
          </ac:spMkLst>
        </pc:spChg>
        <pc:spChg chg="mod ord">
          <ac:chgData name="Martin Siemienski Andersen" userId="3e5b9027-db81-4bdb-8ff3-173865797b46" providerId="ADAL" clId="{0105DB90-93D8-4FD0-BF31-1191A470B3FB}" dt="2023-09-20T09:11:54.910" v="953" actId="1076"/>
          <ac:spMkLst>
            <pc:docMk/>
            <pc:sldMk cId="1724344266" sldId="532"/>
            <ac:spMk id="3" creationId="{00000000-0000-0000-0000-000000000000}"/>
          </ac:spMkLst>
        </pc:spChg>
      </pc:sldChg>
      <pc:sldChg chg="modSp mod">
        <pc:chgData name="Martin Siemienski Andersen" userId="3e5b9027-db81-4bdb-8ff3-173865797b46" providerId="ADAL" clId="{0105DB90-93D8-4FD0-BF31-1191A470B3FB}" dt="2023-09-20T09:59:20.528" v="1046" actId="20577"/>
        <pc:sldMkLst>
          <pc:docMk/>
          <pc:sldMk cId="1955938946" sldId="610"/>
        </pc:sldMkLst>
        <pc:spChg chg="mod">
          <ac:chgData name="Martin Siemienski Andersen" userId="3e5b9027-db81-4bdb-8ff3-173865797b46" providerId="ADAL" clId="{0105DB90-93D8-4FD0-BF31-1191A470B3FB}" dt="2023-09-20T09:59:20.528" v="1046" actId="20577"/>
          <ac:spMkLst>
            <pc:docMk/>
            <pc:sldMk cId="1955938946" sldId="610"/>
            <ac:spMk id="4" creationId="{39B52C7F-F552-4227-BE87-3FDE12C14A3A}"/>
          </ac:spMkLst>
        </pc:spChg>
      </pc:sldChg>
      <pc:sldChg chg="addSp delSp modSp new mod modClrScheme chgLayout">
        <pc:chgData name="Martin Siemienski Andersen" userId="3e5b9027-db81-4bdb-8ff3-173865797b46" providerId="ADAL" clId="{0105DB90-93D8-4FD0-BF31-1191A470B3FB}" dt="2023-09-21T05:58:20.404" v="1395" actId="1076"/>
        <pc:sldMkLst>
          <pc:docMk/>
          <pc:sldMk cId="1891321431" sldId="612"/>
        </pc:sldMkLst>
        <pc:spChg chg="del mod ord">
          <ac:chgData name="Martin Siemienski Andersen" userId="3e5b9027-db81-4bdb-8ff3-173865797b46" providerId="ADAL" clId="{0105DB90-93D8-4FD0-BF31-1191A470B3FB}" dt="2023-09-20T12:23:35.495" v="1052" actId="700"/>
          <ac:spMkLst>
            <pc:docMk/>
            <pc:sldMk cId="1891321431" sldId="612"/>
            <ac:spMk id="2" creationId="{F2BE1652-A755-D60F-1B1B-D08A85D57456}"/>
          </ac:spMkLst>
        </pc:spChg>
        <pc:spChg chg="del mod ord">
          <ac:chgData name="Martin Siemienski Andersen" userId="3e5b9027-db81-4bdb-8ff3-173865797b46" providerId="ADAL" clId="{0105DB90-93D8-4FD0-BF31-1191A470B3FB}" dt="2023-09-20T12:23:35.495" v="1052" actId="700"/>
          <ac:spMkLst>
            <pc:docMk/>
            <pc:sldMk cId="1891321431" sldId="612"/>
            <ac:spMk id="3" creationId="{736A3F33-E5B5-39A4-EAAB-B22378F6543A}"/>
          </ac:spMkLst>
        </pc:spChg>
        <pc:spChg chg="del">
          <ac:chgData name="Martin Siemienski Andersen" userId="3e5b9027-db81-4bdb-8ff3-173865797b46" providerId="ADAL" clId="{0105DB90-93D8-4FD0-BF31-1191A470B3FB}" dt="2023-09-20T12:23:35.495" v="1052" actId="700"/>
          <ac:spMkLst>
            <pc:docMk/>
            <pc:sldMk cId="1891321431" sldId="612"/>
            <ac:spMk id="4" creationId="{DEDA9A22-1C91-1972-9B46-5E5A3F9EAA9C}"/>
          </ac:spMkLst>
        </pc:spChg>
        <pc:spChg chg="add mod ord">
          <ac:chgData name="Martin Siemienski Andersen" userId="3e5b9027-db81-4bdb-8ff3-173865797b46" providerId="ADAL" clId="{0105DB90-93D8-4FD0-BF31-1191A470B3FB}" dt="2023-09-20T12:24:51.092" v="1108" actId="20577"/>
          <ac:spMkLst>
            <pc:docMk/>
            <pc:sldMk cId="1891321431" sldId="612"/>
            <ac:spMk id="5" creationId="{8381492D-3F3B-167D-9347-2171D267D712}"/>
          </ac:spMkLst>
        </pc:spChg>
        <pc:spChg chg="add mod ord">
          <ac:chgData name="Martin Siemienski Andersen" userId="3e5b9027-db81-4bdb-8ff3-173865797b46" providerId="ADAL" clId="{0105DB90-93D8-4FD0-BF31-1191A470B3FB}" dt="2023-09-20T12:23:35.495" v="1052" actId="700"/>
          <ac:spMkLst>
            <pc:docMk/>
            <pc:sldMk cId="1891321431" sldId="612"/>
            <ac:spMk id="6" creationId="{AD4CA122-A905-4E9E-26ED-D18CAF51835E}"/>
          </ac:spMkLst>
        </pc:spChg>
        <pc:graphicFrameChg chg="add mod modGraphic">
          <ac:chgData name="Martin Siemienski Andersen" userId="3e5b9027-db81-4bdb-8ff3-173865797b46" providerId="ADAL" clId="{0105DB90-93D8-4FD0-BF31-1191A470B3FB}" dt="2023-09-21T05:58:20.404" v="1395" actId="1076"/>
          <ac:graphicFrameMkLst>
            <pc:docMk/>
            <pc:sldMk cId="1891321431" sldId="612"/>
            <ac:graphicFrameMk id="7" creationId="{7C54FC0C-628C-EC84-F4A9-E368FC808A9A}"/>
          </ac:graphicFrameMkLst>
        </pc:graphicFrameChg>
      </pc:sldChg>
      <pc:sldChg chg="modSp new mod">
        <pc:chgData name="Martin Siemienski Andersen" userId="3e5b9027-db81-4bdb-8ff3-173865797b46" providerId="ADAL" clId="{0105DB90-93D8-4FD0-BF31-1191A470B3FB}" dt="2023-09-21T05:58:07.939" v="1394" actId="15"/>
        <pc:sldMkLst>
          <pc:docMk/>
          <pc:sldMk cId="2595839645" sldId="613"/>
        </pc:sldMkLst>
        <pc:spChg chg="mod">
          <ac:chgData name="Martin Siemienski Andersen" userId="3e5b9027-db81-4bdb-8ff3-173865797b46" providerId="ADAL" clId="{0105DB90-93D8-4FD0-BF31-1191A470B3FB}" dt="2023-09-21T05:52:57.199" v="1148" actId="14100"/>
          <ac:spMkLst>
            <pc:docMk/>
            <pc:sldMk cId="2595839645" sldId="613"/>
            <ac:spMk id="4" creationId="{79CC6C61-B5CA-0268-7F13-C75BD242159E}"/>
          </ac:spMkLst>
        </pc:spChg>
        <pc:spChg chg="mod">
          <ac:chgData name="Martin Siemienski Andersen" userId="3e5b9027-db81-4bdb-8ff3-173865797b46" providerId="ADAL" clId="{0105DB90-93D8-4FD0-BF31-1191A470B3FB}" dt="2023-09-21T05:58:07.939" v="1394" actId="15"/>
          <ac:spMkLst>
            <pc:docMk/>
            <pc:sldMk cId="2595839645" sldId="613"/>
            <ac:spMk id="5" creationId="{1ACBDF4B-3B05-FDC0-6E9C-E2286B9C3DDF}"/>
          </ac:spMkLst>
        </pc:spChg>
      </pc:sldChg>
    </pc:docChg>
  </pc:docChgLst>
  <pc:docChgLst>
    <pc:chgData name="John Hansen" userId="4cb6df52-f46b-4a86-9a6e-3c7ce04f8df2" providerId="ADAL" clId="{B2B019F7-E69E-41E3-A129-C04C1E48034D}"/>
    <pc:docChg chg="undo custSel modSld">
      <pc:chgData name="John Hansen" userId="4cb6df52-f46b-4a86-9a6e-3c7ce04f8df2" providerId="ADAL" clId="{B2B019F7-E69E-41E3-A129-C04C1E48034D}" dt="2021-09-28T21:14:17.797" v="70" actId="20577"/>
      <pc:docMkLst>
        <pc:docMk/>
      </pc:docMkLst>
      <pc:sldChg chg="modSp mod">
        <pc:chgData name="John Hansen" userId="4cb6df52-f46b-4a86-9a6e-3c7ce04f8df2" providerId="ADAL" clId="{B2B019F7-E69E-41E3-A129-C04C1E48034D}" dt="2021-09-28T20:26:26.010" v="2" actId="20577"/>
        <pc:sldMkLst>
          <pc:docMk/>
          <pc:sldMk cId="1171058997" sldId="397"/>
        </pc:sldMkLst>
        <pc:spChg chg="mod">
          <ac:chgData name="John Hansen" userId="4cb6df52-f46b-4a86-9a6e-3c7ce04f8df2" providerId="ADAL" clId="{B2B019F7-E69E-41E3-A129-C04C1E48034D}" dt="2021-09-28T20:26:26.010" v="2" actId="20577"/>
          <ac:spMkLst>
            <pc:docMk/>
            <pc:sldMk cId="1171058997" sldId="397"/>
            <ac:spMk id="8" creationId="{8B21762B-CB10-43C9-9C64-1ED40F82A11A}"/>
          </ac:spMkLst>
        </pc:spChg>
      </pc:sldChg>
      <pc:sldChg chg="modSp mod">
        <pc:chgData name="John Hansen" userId="4cb6df52-f46b-4a86-9a6e-3c7ce04f8df2" providerId="ADAL" clId="{B2B019F7-E69E-41E3-A129-C04C1E48034D}" dt="2021-09-28T21:14:17.797" v="70" actId="20577"/>
        <pc:sldMkLst>
          <pc:docMk/>
          <pc:sldMk cId="299276946" sldId="537"/>
        </pc:sldMkLst>
        <pc:spChg chg="mod">
          <ac:chgData name="John Hansen" userId="4cb6df52-f46b-4a86-9a6e-3c7ce04f8df2" providerId="ADAL" clId="{B2B019F7-E69E-41E3-A129-C04C1E48034D}" dt="2021-09-28T21:14:17.797" v="70" actId="20577"/>
          <ac:spMkLst>
            <pc:docMk/>
            <pc:sldMk cId="299276946" sldId="537"/>
            <ac:spMk id="18" creationId="{BC450C75-0C3D-4B4D-A69B-2B1762D9566C}"/>
          </ac:spMkLst>
        </pc:spChg>
      </pc:sldChg>
      <pc:sldChg chg="modSp mod">
        <pc:chgData name="John Hansen" userId="4cb6df52-f46b-4a86-9a6e-3c7ce04f8df2" providerId="ADAL" clId="{B2B019F7-E69E-41E3-A129-C04C1E48034D}" dt="2021-09-28T20:34:04.237" v="5" actId="20577"/>
        <pc:sldMkLst>
          <pc:docMk/>
          <pc:sldMk cId="4192195961" sldId="538"/>
        </pc:sldMkLst>
        <pc:spChg chg="mod">
          <ac:chgData name="John Hansen" userId="4cb6df52-f46b-4a86-9a6e-3c7ce04f8df2" providerId="ADAL" clId="{B2B019F7-E69E-41E3-A129-C04C1E48034D}" dt="2021-09-28T20:34:04.237" v="5" actId="20577"/>
          <ac:spMkLst>
            <pc:docMk/>
            <pc:sldMk cId="4192195961" sldId="538"/>
            <ac:spMk id="5" creationId="{5420DB38-B150-4011-8DE3-DA44B806A320}"/>
          </ac:spMkLst>
        </pc:spChg>
      </pc:sldChg>
      <pc:sldChg chg="modSp mod">
        <pc:chgData name="John Hansen" userId="4cb6df52-f46b-4a86-9a6e-3c7ce04f8df2" providerId="ADAL" clId="{B2B019F7-E69E-41E3-A129-C04C1E48034D}" dt="2021-09-28T20:31:41.536" v="3" actId="20577"/>
        <pc:sldMkLst>
          <pc:docMk/>
          <pc:sldMk cId="594571364" sldId="611"/>
        </pc:sldMkLst>
        <pc:spChg chg="mod">
          <ac:chgData name="John Hansen" userId="4cb6df52-f46b-4a86-9a6e-3c7ce04f8df2" providerId="ADAL" clId="{B2B019F7-E69E-41E3-A129-C04C1E48034D}" dt="2021-09-28T20:31:41.536" v="3" actId="20577"/>
          <ac:spMkLst>
            <pc:docMk/>
            <pc:sldMk cId="594571364" sldId="611"/>
            <ac:spMk id="5" creationId="{5420DB38-B150-4011-8DE3-DA44B806A320}"/>
          </ac:spMkLst>
        </pc:spChg>
      </pc:sldChg>
    </pc:docChg>
  </pc:docChgLst>
  <pc:docChgLst>
    <pc:chgData name="Martin Siemienski Andersen" userId="3e5b9027-db81-4bdb-8ff3-173865797b46" providerId="ADAL" clId="{9D62A425-5271-4261-A606-1577DB449CC8}"/>
    <pc:docChg chg="undo custSel modSld sldOrd">
      <pc:chgData name="Martin Siemienski Andersen" userId="3e5b9027-db81-4bdb-8ff3-173865797b46" providerId="ADAL" clId="{9D62A425-5271-4261-A606-1577DB449CC8}" dt="2024-09-23T07:55:12.617" v="325" actId="1076"/>
      <pc:docMkLst>
        <pc:docMk/>
      </pc:docMkLst>
      <pc:sldChg chg="modSp mod">
        <pc:chgData name="Martin Siemienski Andersen" userId="3e5b9027-db81-4bdb-8ff3-173865797b46" providerId="ADAL" clId="{9D62A425-5271-4261-A606-1577DB449CC8}" dt="2024-09-20T10:51:43.089" v="24" actId="20577"/>
        <pc:sldMkLst>
          <pc:docMk/>
          <pc:sldMk cId="2290672695" sldId="378"/>
        </pc:sldMkLst>
        <pc:spChg chg="mod">
          <ac:chgData name="Martin Siemienski Andersen" userId="3e5b9027-db81-4bdb-8ff3-173865797b46" providerId="ADAL" clId="{9D62A425-5271-4261-A606-1577DB449CC8}" dt="2024-09-20T10:51:43.089" v="24" actId="20577"/>
          <ac:spMkLst>
            <pc:docMk/>
            <pc:sldMk cId="2290672695" sldId="378"/>
            <ac:spMk id="2" creationId="{2AE54174-1567-90D1-9645-9CD017CB4834}"/>
          </ac:spMkLst>
        </pc:spChg>
      </pc:sldChg>
      <pc:sldChg chg="modSp mod">
        <pc:chgData name="Martin Siemienski Andersen" userId="3e5b9027-db81-4bdb-8ff3-173865797b46" providerId="ADAL" clId="{9D62A425-5271-4261-A606-1577DB449CC8}" dt="2024-09-20T10:54:00.455" v="63" actId="20577"/>
        <pc:sldMkLst>
          <pc:docMk/>
          <pc:sldMk cId="2153325008" sldId="392"/>
        </pc:sldMkLst>
        <pc:spChg chg="mod">
          <ac:chgData name="Martin Siemienski Andersen" userId="3e5b9027-db81-4bdb-8ff3-173865797b46" providerId="ADAL" clId="{9D62A425-5271-4261-A606-1577DB449CC8}" dt="2024-09-20T10:54:00.455" v="63" actId="20577"/>
          <ac:spMkLst>
            <pc:docMk/>
            <pc:sldMk cId="2153325008" sldId="392"/>
            <ac:spMk id="6" creationId="{00000000-0000-0000-0000-000000000000}"/>
          </ac:spMkLst>
        </pc:spChg>
      </pc:sldChg>
      <pc:sldChg chg="modSp mod modAnim">
        <pc:chgData name="Martin Siemienski Andersen" userId="3e5b9027-db81-4bdb-8ff3-173865797b46" providerId="ADAL" clId="{9D62A425-5271-4261-A606-1577DB449CC8}" dt="2024-09-20T11:05:45.551" v="185"/>
        <pc:sldMkLst>
          <pc:docMk/>
          <pc:sldMk cId="1881058200" sldId="394"/>
        </pc:sldMkLst>
        <pc:spChg chg="mod">
          <ac:chgData name="Martin Siemienski Andersen" userId="3e5b9027-db81-4bdb-8ff3-173865797b46" providerId="ADAL" clId="{9D62A425-5271-4261-A606-1577DB449CC8}" dt="2024-09-20T11:03:34.380" v="153" actId="6549"/>
          <ac:spMkLst>
            <pc:docMk/>
            <pc:sldMk cId="1881058200" sldId="394"/>
            <ac:spMk id="5" creationId="{D62693B3-1B62-4455-AD7F-715C4E4594BC}"/>
          </ac:spMkLst>
        </pc:spChg>
        <pc:spChg chg="mod">
          <ac:chgData name="Martin Siemienski Andersen" userId="3e5b9027-db81-4bdb-8ff3-173865797b46" providerId="ADAL" clId="{9D62A425-5271-4261-A606-1577DB449CC8}" dt="2024-09-20T11:03:49.329" v="156" actId="14100"/>
          <ac:spMkLst>
            <pc:docMk/>
            <pc:sldMk cId="1881058200" sldId="394"/>
            <ac:spMk id="9" creationId="{95CCBD99-32EF-E38D-01C3-8BA54C86E221}"/>
          </ac:spMkLst>
        </pc:spChg>
      </pc:sldChg>
      <pc:sldChg chg="modSp mod">
        <pc:chgData name="Martin Siemienski Andersen" userId="3e5b9027-db81-4bdb-8ff3-173865797b46" providerId="ADAL" clId="{9D62A425-5271-4261-A606-1577DB449CC8}" dt="2024-09-20T12:06:45.910" v="323" actId="20577"/>
        <pc:sldMkLst>
          <pc:docMk/>
          <pc:sldMk cId="2187727895" sldId="400"/>
        </pc:sldMkLst>
        <pc:spChg chg="mod">
          <ac:chgData name="Martin Siemienski Andersen" userId="3e5b9027-db81-4bdb-8ff3-173865797b46" providerId="ADAL" clId="{9D62A425-5271-4261-A606-1577DB449CC8}" dt="2024-09-20T12:06:45.910" v="323" actId="20577"/>
          <ac:spMkLst>
            <pc:docMk/>
            <pc:sldMk cId="2187727895" sldId="400"/>
            <ac:spMk id="5" creationId="{1BA287D3-6EF6-49C1-A7EC-F40BFEF22F6E}"/>
          </ac:spMkLst>
        </pc:spChg>
      </pc:sldChg>
      <pc:sldChg chg="modSp mod">
        <pc:chgData name="Martin Siemienski Andersen" userId="3e5b9027-db81-4bdb-8ff3-173865797b46" providerId="ADAL" clId="{9D62A425-5271-4261-A606-1577DB449CC8}" dt="2024-09-20T11:41:33.403" v="192" actId="14100"/>
        <pc:sldMkLst>
          <pc:docMk/>
          <pc:sldMk cId="1601133215" sldId="404"/>
        </pc:sldMkLst>
        <pc:spChg chg="mod">
          <ac:chgData name="Martin Siemienski Andersen" userId="3e5b9027-db81-4bdb-8ff3-173865797b46" providerId="ADAL" clId="{9D62A425-5271-4261-A606-1577DB449CC8}" dt="2024-09-20T11:41:33.403" v="192" actId="14100"/>
          <ac:spMkLst>
            <pc:docMk/>
            <pc:sldMk cId="1601133215" sldId="404"/>
            <ac:spMk id="7" creationId="{0878FB0C-B5C5-4E70-8BEB-D4E1AEF69C3C}"/>
          </ac:spMkLst>
        </pc:spChg>
      </pc:sldChg>
      <pc:sldChg chg="modSp mod">
        <pc:chgData name="Martin Siemienski Andersen" userId="3e5b9027-db81-4bdb-8ff3-173865797b46" providerId="ADAL" clId="{9D62A425-5271-4261-A606-1577DB449CC8}" dt="2024-09-20T10:51:18.421" v="15" actId="207"/>
        <pc:sldMkLst>
          <pc:docMk/>
          <pc:sldMk cId="227199961" sldId="445"/>
        </pc:sldMkLst>
        <pc:spChg chg="mod">
          <ac:chgData name="Martin Siemienski Andersen" userId="3e5b9027-db81-4bdb-8ff3-173865797b46" providerId="ADAL" clId="{9D62A425-5271-4261-A606-1577DB449CC8}" dt="2024-09-20T10:51:18.421" v="15" actId="207"/>
          <ac:spMkLst>
            <pc:docMk/>
            <pc:sldMk cId="227199961" sldId="445"/>
            <ac:spMk id="10" creationId="{F5A0C792-9410-46FC-8094-5BC6B7A2FFBD}"/>
          </ac:spMkLst>
        </pc:spChg>
      </pc:sldChg>
      <pc:sldChg chg="modSp mod">
        <pc:chgData name="Martin Siemienski Andersen" userId="3e5b9027-db81-4bdb-8ff3-173865797b46" providerId="ADAL" clId="{9D62A425-5271-4261-A606-1577DB449CC8}" dt="2024-09-20T10:52:49.722" v="30" actId="6549"/>
        <pc:sldMkLst>
          <pc:docMk/>
          <pc:sldMk cId="2239537924" sldId="531"/>
        </pc:sldMkLst>
        <pc:spChg chg="mod">
          <ac:chgData name="Martin Siemienski Andersen" userId="3e5b9027-db81-4bdb-8ff3-173865797b46" providerId="ADAL" clId="{9D62A425-5271-4261-A606-1577DB449CC8}" dt="2024-09-20T10:52:49.722" v="30" actId="6549"/>
          <ac:spMkLst>
            <pc:docMk/>
            <pc:sldMk cId="2239537924" sldId="531"/>
            <ac:spMk id="3" creationId="{00000000-0000-0000-0000-000000000000}"/>
          </ac:spMkLst>
        </pc:spChg>
      </pc:sldChg>
      <pc:sldChg chg="modSp mod">
        <pc:chgData name="Martin Siemienski Andersen" userId="3e5b9027-db81-4bdb-8ff3-173865797b46" providerId="ADAL" clId="{9D62A425-5271-4261-A606-1577DB449CC8}" dt="2024-09-20T11:01:10.296" v="124" actId="20577"/>
        <pc:sldMkLst>
          <pc:docMk/>
          <pc:sldMk cId="806042002" sldId="533"/>
        </pc:sldMkLst>
        <pc:spChg chg="mod">
          <ac:chgData name="Martin Siemienski Andersen" userId="3e5b9027-db81-4bdb-8ff3-173865797b46" providerId="ADAL" clId="{9D62A425-5271-4261-A606-1577DB449CC8}" dt="2024-09-20T11:01:10.296" v="124" actId="20577"/>
          <ac:spMkLst>
            <pc:docMk/>
            <pc:sldMk cId="806042002" sldId="533"/>
            <ac:spMk id="9" creationId="{2BD9C4A1-C209-4833-A735-2AD497C57456}"/>
          </ac:spMkLst>
        </pc:spChg>
      </pc:sldChg>
      <pc:sldChg chg="modSp mod">
        <pc:chgData name="Martin Siemienski Andersen" userId="3e5b9027-db81-4bdb-8ff3-173865797b46" providerId="ADAL" clId="{9D62A425-5271-4261-A606-1577DB449CC8}" dt="2024-09-23T07:55:12.617" v="325" actId="1076"/>
        <pc:sldMkLst>
          <pc:docMk/>
          <pc:sldMk cId="3579075202" sldId="608"/>
        </pc:sldMkLst>
        <pc:spChg chg="mod">
          <ac:chgData name="Martin Siemienski Andersen" userId="3e5b9027-db81-4bdb-8ff3-173865797b46" providerId="ADAL" clId="{9D62A425-5271-4261-A606-1577DB449CC8}" dt="2024-09-23T07:55:12.617" v="325" actId="1076"/>
          <ac:spMkLst>
            <pc:docMk/>
            <pc:sldMk cId="3579075202" sldId="608"/>
            <ac:spMk id="7" creationId="{78ACDAC9-C409-41D2-8179-BBCE044FD53F}"/>
          </ac:spMkLst>
        </pc:spChg>
      </pc:sldChg>
      <pc:sldChg chg="ord">
        <pc:chgData name="Martin Siemienski Andersen" userId="3e5b9027-db81-4bdb-8ff3-173865797b46" providerId="ADAL" clId="{9D62A425-5271-4261-A606-1577DB449CC8}" dt="2024-09-20T10:51:37.105" v="20"/>
        <pc:sldMkLst>
          <pc:docMk/>
          <pc:sldMk cId="594571364" sldId="611"/>
        </pc:sldMkLst>
      </pc:sldChg>
      <pc:sldChg chg="modSp mod">
        <pc:chgData name="Martin Siemienski Andersen" userId="3e5b9027-db81-4bdb-8ff3-173865797b46" providerId="ADAL" clId="{9D62A425-5271-4261-A606-1577DB449CC8}" dt="2024-09-20T11:54:18.865" v="279" actId="20577"/>
        <pc:sldMkLst>
          <pc:docMk/>
          <pc:sldMk cId="1353583577" sldId="616"/>
        </pc:sldMkLst>
        <pc:spChg chg="mod">
          <ac:chgData name="Martin Siemienski Andersen" userId="3e5b9027-db81-4bdb-8ff3-173865797b46" providerId="ADAL" clId="{9D62A425-5271-4261-A606-1577DB449CC8}" dt="2024-09-20T11:45:26.845" v="204" actId="20577"/>
          <ac:spMkLst>
            <pc:docMk/>
            <pc:sldMk cId="1353583577" sldId="616"/>
            <ac:spMk id="4" creationId="{79CC6C61-B5CA-0268-7F13-C75BD242159E}"/>
          </ac:spMkLst>
        </pc:spChg>
        <pc:spChg chg="mod">
          <ac:chgData name="Martin Siemienski Andersen" userId="3e5b9027-db81-4bdb-8ff3-173865797b46" providerId="ADAL" clId="{9D62A425-5271-4261-A606-1577DB449CC8}" dt="2024-09-20T11:54:18.865" v="279" actId="20577"/>
          <ac:spMkLst>
            <pc:docMk/>
            <pc:sldMk cId="1353583577" sldId="616"/>
            <ac:spMk id="5" creationId="{1ACBDF4B-3B05-FDC0-6E9C-E2286B9C3DDF}"/>
          </ac:spMkLst>
        </pc:spChg>
      </pc:sldChg>
      <pc:sldChg chg="modSp mod">
        <pc:chgData name="Martin Siemienski Andersen" userId="3e5b9027-db81-4bdb-8ff3-173865797b46" providerId="ADAL" clId="{9D62A425-5271-4261-A606-1577DB449CC8}" dt="2024-09-20T11:42:41.892" v="193" actId="207"/>
        <pc:sldMkLst>
          <pc:docMk/>
          <pc:sldMk cId="2613849058" sldId="630"/>
        </pc:sldMkLst>
        <pc:spChg chg="mod">
          <ac:chgData name="Martin Siemienski Andersen" userId="3e5b9027-db81-4bdb-8ff3-173865797b46" providerId="ADAL" clId="{9D62A425-5271-4261-A606-1577DB449CC8}" dt="2024-09-20T11:42:41.892" v="193" actId="207"/>
          <ac:spMkLst>
            <pc:docMk/>
            <pc:sldMk cId="2613849058" sldId="630"/>
            <ac:spMk id="2" creationId="{5043D803-5992-69AD-7528-F3BFD8FF21A2}"/>
          </ac:spMkLst>
        </pc:spChg>
      </pc:sldChg>
    </pc:docChg>
  </pc:docChgLst>
  <pc:docChgLst>
    <pc:chgData name="Martin Siemienski Andersen" userId="3e5b9027-db81-4bdb-8ff3-173865797b46" providerId="ADAL" clId="{5FCD58E2-7D9D-47E4-8759-5C426D28E7D1}"/>
    <pc:docChg chg="custSel addSld modSld sldOrd">
      <pc:chgData name="Martin Siemienski Andersen" userId="3e5b9027-db81-4bdb-8ff3-173865797b46" providerId="ADAL" clId="{5FCD58E2-7D9D-47E4-8759-5C426D28E7D1}" dt="2023-08-08T11:57:02.109" v="965" actId="6549"/>
      <pc:docMkLst>
        <pc:docMk/>
      </pc:docMkLst>
      <pc:sldChg chg="modSp mod">
        <pc:chgData name="Martin Siemienski Andersen" userId="3e5b9027-db81-4bdb-8ff3-173865797b46" providerId="ADAL" clId="{5FCD58E2-7D9D-47E4-8759-5C426D28E7D1}" dt="2023-08-08T11:40:18.107" v="343" actId="20577"/>
        <pc:sldMkLst>
          <pc:docMk/>
          <pc:sldMk cId="2290672695" sldId="378"/>
        </pc:sldMkLst>
        <pc:spChg chg="mod">
          <ac:chgData name="Martin Siemienski Andersen" userId="3e5b9027-db81-4bdb-8ff3-173865797b46" providerId="ADAL" clId="{5FCD58E2-7D9D-47E4-8759-5C426D28E7D1}" dt="2023-08-08T11:40:11.972" v="339" actId="14100"/>
          <ac:spMkLst>
            <pc:docMk/>
            <pc:sldMk cId="2290672695" sldId="378"/>
            <ac:spMk id="4" creationId="{00000000-0000-0000-0000-000000000000}"/>
          </ac:spMkLst>
        </pc:spChg>
        <pc:spChg chg="mod">
          <ac:chgData name="Martin Siemienski Andersen" userId="3e5b9027-db81-4bdb-8ff3-173865797b46" providerId="ADAL" clId="{5FCD58E2-7D9D-47E4-8759-5C426D28E7D1}" dt="2023-08-08T11:40:18.107" v="343" actId="20577"/>
          <ac:spMkLst>
            <pc:docMk/>
            <pc:sldMk cId="2290672695" sldId="378"/>
            <ac:spMk id="7" creationId="{00000000-0000-0000-0000-000000000000}"/>
          </ac:spMkLst>
        </pc:spChg>
      </pc:sldChg>
      <pc:sldChg chg="modSp mod ord">
        <pc:chgData name="Martin Siemienski Andersen" userId="3e5b9027-db81-4bdb-8ff3-173865797b46" providerId="ADAL" clId="{5FCD58E2-7D9D-47E4-8759-5C426D28E7D1}" dt="2023-08-07T11:15:09.059" v="330"/>
        <pc:sldMkLst>
          <pc:docMk/>
          <pc:sldMk cId="1171058997" sldId="397"/>
        </pc:sldMkLst>
        <pc:spChg chg="mod">
          <ac:chgData name="Martin Siemienski Andersen" userId="3e5b9027-db81-4bdb-8ff3-173865797b46" providerId="ADAL" clId="{5FCD58E2-7D9D-47E4-8759-5C426D28E7D1}" dt="2023-08-07T07:11:45.491" v="129" actId="20577"/>
          <ac:spMkLst>
            <pc:docMk/>
            <pc:sldMk cId="1171058997" sldId="397"/>
            <ac:spMk id="5" creationId="{82AB2B7D-144A-4CFE-B47B-FF377CC3A206}"/>
          </ac:spMkLst>
        </pc:spChg>
        <pc:spChg chg="mod">
          <ac:chgData name="Martin Siemienski Andersen" userId="3e5b9027-db81-4bdb-8ff3-173865797b46" providerId="ADAL" clId="{5FCD58E2-7D9D-47E4-8759-5C426D28E7D1}" dt="2023-08-07T07:02:01.015" v="127" actId="6549"/>
          <ac:spMkLst>
            <pc:docMk/>
            <pc:sldMk cId="1171058997" sldId="397"/>
            <ac:spMk id="8" creationId="{8B21762B-CB10-43C9-9C64-1ED40F82A11A}"/>
          </ac:spMkLst>
        </pc:spChg>
      </pc:sldChg>
      <pc:sldChg chg="modSp mod">
        <pc:chgData name="Martin Siemienski Andersen" userId="3e5b9027-db81-4bdb-8ff3-173865797b46" providerId="ADAL" clId="{5FCD58E2-7D9D-47E4-8759-5C426D28E7D1}" dt="2023-08-08T11:54:17.240" v="941" actId="14100"/>
        <pc:sldMkLst>
          <pc:docMk/>
          <pc:sldMk cId="3306471863" sldId="398"/>
        </pc:sldMkLst>
        <pc:spChg chg="mod">
          <ac:chgData name="Martin Siemienski Andersen" userId="3e5b9027-db81-4bdb-8ff3-173865797b46" providerId="ADAL" clId="{5FCD58E2-7D9D-47E4-8759-5C426D28E7D1}" dt="2023-08-08T11:54:17.240" v="941" actId="14100"/>
          <ac:spMkLst>
            <pc:docMk/>
            <pc:sldMk cId="3306471863" sldId="398"/>
            <ac:spMk id="4" creationId="{DB3C3078-98F7-4C94-93C3-C27F64B553F7}"/>
          </ac:spMkLst>
        </pc:spChg>
        <pc:spChg chg="mod">
          <ac:chgData name="Martin Siemienski Andersen" userId="3e5b9027-db81-4bdb-8ff3-173865797b46" providerId="ADAL" clId="{5FCD58E2-7D9D-47E4-8759-5C426D28E7D1}" dt="2023-08-07T10:01:34.987" v="321" actId="20577"/>
          <ac:spMkLst>
            <pc:docMk/>
            <pc:sldMk cId="3306471863" sldId="398"/>
            <ac:spMk id="5" creationId="{4FC7C853-D968-4963-AFDF-1704B09E81F3}"/>
          </ac:spMkLst>
        </pc:spChg>
      </pc:sldChg>
      <pc:sldChg chg="mod modShow">
        <pc:chgData name="Martin Siemienski Andersen" userId="3e5b9027-db81-4bdb-8ff3-173865797b46" providerId="ADAL" clId="{5FCD58E2-7D9D-47E4-8759-5C426D28E7D1}" dt="2023-08-07T06:51:37.862" v="0" actId="729"/>
        <pc:sldMkLst>
          <pc:docMk/>
          <pc:sldMk cId="1979466771" sldId="402"/>
        </pc:sldMkLst>
      </pc:sldChg>
      <pc:sldChg chg="mod modShow">
        <pc:chgData name="Martin Siemienski Andersen" userId="3e5b9027-db81-4bdb-8ff3-173865797b46" providerId="ADAL" clId="{5FCD58E2-7D9D-47E4-8759-5C426D28E7D1}" dt="2023-08-07T06:51:44.582" v="1" actId="729"/>
        <pc:sldMkLst>
          <pc:docMk/>
          <pc:sldMk cId="1241389050" sldId="403"/>
        </pc:sldMkLst>
      </pc:sldChg>
      <pc:sldChg chg="mod modShow">
        <pc:chgData name="Martin Siemienski Andersen" userId="3e5b9027-db81-4bdb-8ff3-173865797b46" providerId="ADAL" clId="{5FCD58E2-7D9D-47E4-8759-5C426D28E7D1}" dt="2023-08-07T06:51:44.582" v="1" actId="729"/>
        <pc:sldMkLst>
          <pc:docMk/>
          <pc:sldMk cId="1601133215" sldId="404"/>
        </pc:sldMkLst>
      </pc:sldChg>
      <pc:sldChg chg="modSp add mod">
        <pc:chgData name="Martin Siemienski Andersen" userId="3e5b9027-db81-4bdb-8ff3-173865797b46" providerId="ADAL" clId="{5FCD58E2-7D9D-47E4-8759-5C426D28E7D1}" dt="2023-08-08T11:51:15.945" v="931" actId="5793"/>
        <pc:sldMkLst>
          <pc:docMk/>
          <pc:sldMk cId="4294393476" sldId="434"/>
        </pc:sldMkLst>
        <pc:spChg chg="mod">
          <ac:chgData name="Martin Siemienski Andersen" userId="3e5b9027-db81-4bdb-8ff3-173865797b46" providerId="ADAL" clId="{5FCD58E2-7D9D-47E4-8759-5C426D28E7D1}" dt="2023-08-08T11:51:15.945" v="931" actId="5793"/>
          <ac:spMkLst>
            <pc:docMk/>
            <pc:sldMk cId="4294393476" sldId="434"/>
            <ac:spMk id="5" creationId="{B735D18A-0288-6507-0214-0F91B518E50A}"/>
          </ac:spMkLst>
        </pc:spChg>
      </pc:sldChg>
      <pc:sldChg chg="ord">
        <pc:chgData name="Martin Siemienski Andersen" userId="3e5b9027-db81-4bdb-8ff3-173865797b46" providerId="ADAL" clId="{5FCD58E2-7D9D-47E4-8759-5C426D28E7D1}" dt="2023-08-07T06:58:42.063" v="126"/>
        <pc:sldMkLst>
          <pc:docMk/>
          <pc:sldMk cId="4192195961" sldId="538"/>
        </pc:sldMkLst>
      </pc:sldChg>
      <pc:sldChg chg="modSp mod">
        <pc:chgData name="Martin Siemienski Andersen" userId="3e5b9027-db81-4bdb-8ff3-173865797b46" providerId="ADAL" clId="{5FCD58E2-7D9D-47E4-8759-5C426D28E7D1}" dt="2023-08-08T11:57:02.109" v="965" actId="6549"/>
        <pc:sldMkLst>
          <pc:docMk/>
          <pc:sldMk cId="3579075202" sldId="608"/>
        </pc:sldMkLst>
        <pc:spChg chg="mod">
          <ac:chgData name="Martin Siemienski Andersen" userId="3e5b9027-db81-4bdb-8ff3-173865797b46" providerId="ADAL" clId="{5FCD58E2-7D9D-47E4-8759-5C426D28E7D1}" dt="2023-08-08T11:56:50.125" v="964" actId="14100"/>
          <ac:spMkLst>
            <pc:docMk/>
            <pc:sldMk cId="3579075202" sldId="608"/>
            <ac:spMk id="4" creationId="{4DE7334C-D9CF-462B-AC34-CA9532F4DF23}"/>
          </ac:spMkLst>
        </pc:spChg>
        <pc:spChg chg="mod">
          <ac:chgData name="Martin Siemienski Andersen" userId="3e5b9027-db81-4bdb-8ff3-173865797b46" providerId="ADAL" clId="{5FCD58E2-7D9D-47E4-8759-5C426D28E7D1}" dt="2023-08-07T10:14:36.308" v="324" actId="6549"/>
          <ac:spMkLst>
            <pc:docMk/>
            <pc:sldMk cId="3579075202" sldId="608"/>
            <ac:spMk id="5" creationId="{B7F00E39-816C-4C81-A7E6-FDE788BFB680}"/>
          </ac:spMkLst>
        </pc:spChg>
        <pc:spChg chg="mod">
          <ac:chgData name="Martin Siemienski Andersen" userId="3e5b9027-db81-4bdb-8ff3-173865797b46" providerId="ADAL" clId="{5FCD58E2-7D9D-47E4-8759-5C426D28E7D1}" dt="2023-08-08T11:57:02.109" v="965" actId="6549"/>
          <ac:spMkLst>
            <pc:docMk/>
            <pc:sldMk cId="3579075202" sldId="608"/>
            <ac:spMk id="7" creationId="{78ACDAC9-C409-41D2-8179-BBCE044FD53F}"/>
          </ac:spMkLst>
        </pc:spChg>
      </pc:sldChg>
      <pc:sldChg chg="mod modShow">
        <pc:chgData name="Martin Siemienski Andersen" userId="3e5b9027-db81-4bdb-8ff3-173865797b46" providerId="ADAL" clId="{5FCD58E2-7D9D-47E4-8759-5C426D28E7D1}" dt="2023-08-07T09:56:52.710" v="131" actId="729"/>
        <pc:sldMkLst>
          <pc:docMk/>
          <pc:sldMk cId="1268063588" sldId="609"/>
        </pc:sldMkLst>
      </pc:sldChg>
      <pc:sldChg chg="ord">
        <pc:chgData name="Martin Siemienski Andersen" userId="3e5b9027-db81-4bdb-8ff3-173865797b46" providerId="ADAL" clId="{5FCD58E2-7D9D-47E4-8759-5C426D28E7D1}" dt="2023-08-07T11:07:57.908" v="328"/>
        <pc:sldMkLst>
          <pc:docMk/>
          <pc:sldMk cId="594571364" sldId="611"/>
        </pc:sldMkLst>
      </pc:sldChg>
    </pc:docChg>
  </pc:docChgLst>
  <pc:docChgLst>
    <pc:chgData name="Martin Siemienski Andersen" userId="3e5b9027-db81-4bdb-8ff3-173865797b46" providerId="ADAL" clId="{13875457-50FF-4898-8571-EE3E9AA8EE68}"/>
    <pc:docChg chg="undo custSel addSld delSld modSld sldOrd modSection">
      <pc:chgData name="Martin Siemienski Andersen" userId="3e5b9027-db81-4bdb-8ff3-173865797b46" providerId="ADAL" clId="{13875457-50FF-4898-8571-EE3E9AA8EE68}" dt="2024-06-17T11:42:55.932" v="3481" actId="20577"/>
      <pc:docMkLst>
        <pc:docMk/>
      </pc:docMkLst>
      <pc:sldChg chg="modSp mod ord">
        <pc:chgData name="Martin Siemienski Andersen" userId="3e5b9027-db81-4bdb-8ff3-173865797b46" providerId="ADAL" clId="{13875457-50FF-4898-8571-EE3E9AA8EE68}" dt="2024-06-17T10:24:31.132" v="3401"/>
        <pc:sldMkLst>
          <pc:docMk/>
          <pc:sldMk cId="2153325008" sldId="392"/>
        </pc:sldMkLst>
        <pc:spChg chg="mod">
          <ac:chgData name="Martin Siemienski Andersen" userId="3e5b9027-db81-4bdb-8ff3-173865797b46" providerId="ADAL" clId="{13875457-50FF-4898-8571-EE3E9AA8EE68}" dt="2024-06-12T11:18:25.994" v="371" actId="27636"/>
          <ac:spMkLst>
            <pc:docMk/>
            <pc:sldMk cId="2153325008" sldId="392"/>
            <ac:spMk id="6" creationId="{00000000-0000-0000-0000-000000000000}"/>
          </ac:spMkLst>
        </pc:spChg>
      </pc:sldChg>
      <pc:sldChg chg="ord">
        <pc:chgData name="Martin Siemienski Andersen" userId="3e5b9027-db81-4bdb-8ff3-173865797b46" providerId="ADAL" clId="{13875457-50FF-4898-8571-EE3E9AA8EE68}" dt="2024-06-17T10:22:25.592" v="3393"/>
        <pc:sldMkLst>
          <pc:docMk/>
          <pc:sldMk cId="2899095116" sldId="393"/>
        </pc:sldMkLst>
      </pc:sldChg>
      <pc:sldChg chg="addSp delSp modSp mod">
        <pc:chgData name="Martin Siemienski Andersen" userId="3e5b9027-db81-4bdb-8ff3-173865797b46" providerId="ADAL" clId="{13875457-50FF-4898-8571-EE3E9AA8EE68}" dt="2024-06-17T10:22:32.356" v="3395" actId="27636"/>
        <pc:sldMkLst>
          <pc:docMk/>
          <pc:sldMk cId="1881058200" sldId="394"/>
        </pc:sldMkLst>
        <pc:spChg chg="mod">
          <ac:chgData name="Martin Siemienski Andersen" userId="3e5b9027-db81-4bdb-8ff3-173865797b46" providerId="ADAL" clId="{13875457-50FF-4898-8571-EE3E9AA8EE68}" dt="2024-06-17T10:22:32.356" v="3395" actId="27636"/>
          <ac:spMkLst>
            <pc:docMk/>
            <pc:sldMk cId="1881058200" sldId="394"/>
            <ac:spMk id="5" creationId="{D62693B3-1B62-4455-AD7F-715C4E4594BC}"/>
          </ac:spMkLst>
        </pc:spChg>
        <pc:spChg chg="add mod">
          <ac:chgData name="Martin Siemienski Andersen" userId="3e5b9027-db81-4bdb-8ff3-173865797b46" providerId="ADAL" clId="{13875457-50FF-4898-8571-EE3E9AA8EE68}" dt="2024-06-12T12:44:48.249" v="573" actId="13926"/>
          <ac:spMkLst>
            <pc:docMk/>
            <pc:sldMk cId="1881058200" sldId="394"/>
            <ac:spMk id="7" creationId="{D9468521-83C8-5C91-2CE0-258534E5961A}"/>
          </ac:spMkLst>
        </pc:spChg>
        <pc:picChg chg="del mod">
          <ac:chgData name="Martin Siemienski Andersen" userId="3e5b9027-db81-4bdb-8ff3-173865797b46" providerId="ADAL" clId="{13875457-50FF-4898-8571-EE3E9AA8EE68}" dt="2024-06-12T12:41:35.775" v="551" actId="478"/>
          <ac:picMkLst>
            <pc:docMk/>
            <pc:sldMk cId="1881058200" sldId="394"/>
            <ac:picMk id="6" creationId="{C4A5C972-C3A2-4CEF-AC0E-4BE9719CDFB1}"/>
          </ac:picMkLst>
        </pc:picChg>
        <pc:picChg chg="mod">
          <ac:chgData name="Martin Siemienski Andersen" userId="3e5b9027-db81-4bdb-8ff3-173865797b46" providerId="ADAL" clId="{13875457-50FF-4898-8571-EE3E9AA8EE68}" dt="2024-06-12T12:34:29.989" v="550" actId="1076"/>
          <ac:picMkLst>
            <pc:docMk/>
            <pc:sldMk cId="1881058200" sldId="394"/>
            <ac:picMk id="8" creationId="{8E103FCC-74E9-4942-AA41-11D8FB9EA64F}"/>
          </ac:picMkLst>
        </pc:picChg>
      </pc:sldChg>
      <pc:sldChg chg="ord">
        <pc:chgData name="Martin Siemienski Andersen" userId="3e5b9027-db81-4bdb-8ff3-173865797b46" providerId="ADAL" clId="{13875457-50FF-4898-8571-EE3E9AA8EE68}" dt="2024-06-17T10:27:51.911" v="3423"/>
        <pc:sldMkLst>
          <pc:docMk/>
          <pc:sldMk cId="3835910398" sldId="395"/>
        </pc:sldMkLst>
      </pc:sldChg>
      <pc:sldChg chg="ord">
        <pc:chgData name="Martin Siemienski Andersen" userId="3e5b9027-db81-4bdb-8ff3-173865797b46" providerId="ADAL" clId="{13875457-50FF-4898-8571-EE3E9AA8EE68}" dt="2024-06-17T10:27:36.461" v="3421"/>
        <pc:sldMkLst>
          <pc:docMk/>
          <pc:sldMk cId="2595216695" sldId="396"/>
        </pc:sldMkLst>
      </pc:sldChg>
      <pc:sldChg chg="addSp delSp modSp mod">
        <pc:chgData name="Martin Siemienski Andersen" userId="3e5b9027-db81-4bdb-8ff3-173865797b46" providerId="ADAL" clId="{13875457-50FF-4898-8571-EE3E9AA8EE68}" dt="2024-06-12T11:11:35.554" v="366" actId="1076"/>
        <pc:sldMkLst>
          <pc:docMk/>
          <pc:sldMk cId="1171058997" sldId="397"/>
        </pc:sldMkLst>
        <pc:spChg chg="add del">
          <ac:chgData name="Martin Siemienski Andersen" userId="3e5b9027-db81-4bdb-8ff3-173865797b46" providerId="ADAL" clId="{13875457-50FF-4898-8571-EE3E9AA8EE68}" dt="2024-06-12T11:11:12.324" v="359" actId="22"/>
          <ac:spMkLst>
            <pc:docMk/>
            <pc:sldMk cId="1171058997" sldId="397"/>
            <ac:spMk id="6" creationId="{1B91FCCF-0023-0DB2-FC39-68765403BA63}"/>
          </ac:spMkLst>
        </pc:spChg>
        <pc:spChg chg="add mod">
          <ac:chgData name="Martin Siemienski Andersen" userId="3e5b9027-db81-4bdb-8ff3-173865797b46" providerId="ADAL" clId="{13875457-50FF-4898-8571-EE3E9AA8EE68}" dt="2024-06-12T11:11:35.554" v="366" actId="1076"/>
          <ac:spMkLst>
            <pc:docMk/>
            <pc:sldMk cId="1171058997" sldId="397"/>
            <ac:spMk id="11" creationId="{BA10CBCA-B770-8F13-B47E-47071B2C7174}"/>
          </ac:spMkLst>
        </pc:spChg>
      </pc:sldChg>
      <pc:sldChg chg="modSp mod ord setBg">
        <pc:chgData name="Martin Siemienski Andersen" userId="3e5b9027-db81-4bdb-8ff3-173865797b46" providerId="ADAL" clId="{13875457-50FF-4898-8571-EE3E9AA8EE68}" dt="2024-06-17T11:42:38.928" v="3471" actId="20577"/>
        <pc:sldMkLst>
          <pc:docMk/>
          <pc:sldMk cId="3306471863" sldId="398"/>
        </pc:sldMkLst>
        <pc:spChg chg="mod">
          <ac:chgData name="Martin Siemienski Andersen" userId="3e5b9027-db81-4bdb-8ff3-173865797b46" providerId="ADAL" clId="{13875457-50FF-4898-8571-EE3E9AA8EE68}" dt="2024-06-17T11:42:38.928" v="3471" actId="20577"/>
          <ac:spMkLst>
            <pc:docMk/>
            <pc:sldMk cId="3306471863" sldId="398"/>
            <ac:spMk id="4" creationId="{DB3C3078-98F7-4C94-93C3-C27F64B553F7}"/>
          </ac:spMkLst>
        </pc:spChg>
        <pc:spChg chg="mod">
          <ac:chgData name="Martin Siemienski Andersen" userId="3e5b9027-db81-4bdb-8ff3-173865797b46" providerId="ADAL" clId="{13875457-50FF-4898-8571-EE3E9AA8EE68}" dt="2024-06-12T12:30:09.338" v="531" actId="6549"/>
          <ac:spMkLst>
            <pc:docMk/>
            <pc:sldMk cId="3306471863" sldId="398"/>
            <ac:spMk id="5" creationId="{4FC7C853-D968-4963-AFDF-1704B09E81F3}"/>
          </ac:spMkLst>
        </pc:spChg>
      </pc:sldChg>
      <pc:sldChg chg="modSp mod setBg">
        <pc:chgData name="Martin Siemienski Andersen" userId="3e5b9027-db81-4bdb-8ff3-173865797b46" providerId="ADAL" clId="{13875457-50FF-4898-8571-EE3E9AA8EE68}" dt="2024-06-17T10:09:08.687" v="3349"/>
        <pc:sldMkLst>
          <pc:docMk/>
          <pc:sldMk cId="1817917493" sldId="399"/>
        </pc:sldMkLst>
        <pc:graphicFrameChg chg="mod modGraphic">
          <ac:chgData name="Martin Siemienski Andersen" userId="3e5b9027-db81-4bdb-8ff3-173865797b46" providerId="ADAL" clId="{13875457-50FF-4898-8571-EE3E9AA8EE68}" dt="2024-06-12T13:03:18.029" v="1263" actId="1076"/>
          <ac:graphicFrameMkLst>
            <pc:docMk/>
            <pc:sldMk cId="1817917493" sldId="399"/>
            <ac:graphicFrameMk id="6" creationId="{C969D57C-D7CC-49FE-A303-F30F28F0DFDC}"/>
          </ac:graphicFrameMkLst>
        </pc:graphicFrameChg>
      </pc:sldChg>
      <pc:sldChg chg="modSp mod">
        <pc:chgData name="Martin Siemienski Andersen" userId="3e5b9027-db81-4bdb-8ff3-173865797b46" providerId="ADAL" clId="{13875457-50FF-4898-8571-EE3E9AA8EE68}" dt="2024-06-12T12:46:11.616" v="574" actId="1076"/>
        <pc:sldMkLst>
          <pc:docMk/>
          <pc:sldMk cId="2187727895" sldId="400"/>
        </pc:sldMkLst>
        <pc:spChg chg="mod">
          <ac:chgData name="Martin Siemienski Andersen" userId="3e5b9027-db81-4bdb-8ff3-173865797b46" providerId="ADAL" clId="{13875457-50FF-4898-8571-EE3E9AA8EE68}" dt="2024-06-12T12:46:11.616" v="574" actId="1076"/>
          <ac:spMkLst>
            <pc:docMk/>
            <pc:sldMk cId="2187727895" sldId="400"/>
            <ac:spMk id="9" creationId="{4C21DCDF-BD47-4C45-A979-9DD318A34512}"/>
          </ac:spMkLst>
        </pc:spChg>
      </pc:sldChg>
      <pc:sldChg chg="modSp mod">
        <pc:chgData name="Martin Siemienski Andersen" userId="3e5b9027-db81-4bdb-8ff3-173865797b46" providerId="ADAL" clId="{13875457-50FF-4898-8571-EE3E9AA8EE68}" dt="2024-06-12T13:01:48.187" v="1249" actId="14"/>
        <pc:sldMkLst>
          <pc:docMk/>
          <pc:sldMk cId="597739329" sldId="401"/>
        </pc:sldMkLst>
        <pc:spChg chg="mod">
          <ac:chgData name="Martin Siemienski Andersen" userId="3e5b9027-db81-4bdb-8ff3-173865797b46" providerId="ADAL" clId="{13875457-50FF-4898-8571-EE3E9AA8EE68}" dt="2024-06-12T13:01:48.187" v="1249" actId="14"/>
          <ac:spMkLst>
            <pc:docMk/>
            <pc:sldMk cId="597739329" sldId="401"/>
            <ac:spMk id="5" creationId="{1BA287D3-6EF6-49C1-A7EC-F40BFEF22F6E}"/>
          </ac:spMkLst>
        </pc:spChg>
      </pc:sldChg>
      <pc:sldChg chg="modSp mod ord modShow">
        <pc:chgData name="Martin Siemienski Andersen" userId="3e5b9027-db81-4bdb-8ff3-173865797b46" providerId="ADAL" clId="{13875457-50FF-4898-8571-EE3E9AA8EE68}" dt="2024-06-17T08:43:01.814" v="1711"/>
        <pc:sldMkLst>
          <pc:docMk/>
          <pc:sldMk cId="1979466771" sldId="402"/>
        </pc:sldMkLst>
        <pc:spChg chg="mod">
          <ac:chgData name="Martin Siemienski Andersen" userId="3e5b9027-db81-4bdb-8ff3-173865797b46" providerId="ADAL" clId="{13875457-50FF-4898-8571-EE3E9AA8EE68}" dt="2024-06-17T08:42:47.516" v="1708" actId="14100"/>
          <ac:spMkLst>
            <pc:docMk/>
            <pc:sldMk cId="1979466771" sldId="402"/>
            <ac:spMk id="5" creationId="{7D334ACC-0895-486D-8A0A-40E679F0D3DF}"/>
          </ac:spMkLst>
        </pc:spChg>
        <pc:spChg chg="mod">
          <ac:chgData name="Martin Siemienski Andersen" userId="3e5b9027-db81-4bdb-8ff3-173865797b46" providerId="ADAL" clId="{13875457-50FF-4898-8571-EE3E9AA8EE68}" dt="2024-06-12T11:18:25.948" v="369" actId="27636"/>
          <ac:spMkLst>
            <pc:docMk/>
            <pc:sldMk cId="1979466771" sldId="402"/>
            <ac:spMk id="7" creationId="{0878FB0C-B5C5-4E70-8BEB-D4E1AEF69C3C}"/>
          </ac:spMkLst>
        </pc:spChg>
      </pc:sldChg>
      <pc:sldChg chg="modSp mod ord modShow">
        <pc:chgData name="Martin Siemienski Andersen" userId="3e5b9027-db81-4bdb-8ff3-173865797b46" providerId="ADAL" clId="{13875457-50FF-4898-8571-EE3E9AA8EE68}" dt="2024-06-17T08:43:40.501" v="1716"/>
        <pc:sldMkLst>
          <pc:docMk/>
          <pc:sldMk cId="1241389050" sldId="403"/>
        </pc:sldMkLst>
        <pc:spChg chg="mod">
          <ac:chgData name="Martin Siemienski Andersen" userId="3e5b9027-db81-4bdb-8ff3-173865797b46" providerId="ADAL" clId="{13875457-50FF-4898-8571-EE3E9AA8EE68}" dt="2024-06-17T08:43:30.941" v="1713" actId="14100"/>
          <ac:spMkLst>
            <pc:docMk/>
            <pc:sldMk cId="1241389050" sldId="403"/>
            <ac:spMk id="5" creationId="{7D334ACC-0895-486D-8A0A-40E679F0D3DF}"/>
          </ac:spMkLst>
        </pc:spChg>
        <pc:picChg chg="mod">
          <ac:chgData name="Martin Siemienski Andersen" userId="3e5b9027-db81-4bdb-8ff3-173865797b46" providerId="ADAL" clId="{13875457-50FF-4898-8571-EE3E9AA8EE68}" dt="2024-06-17T08:43:21.971" v="1712" actId="1076"/>
          <ac:picMkLst>
            <pc:docMk/>
            <pc:sldMk cId="1241389050" sldId="403"/>
            <ac:picMk id="10" creationId="{898E8D20-96B0-443F-AB1A-B2C8FB311926}"/>
          </ac:picMkLst>
        </pc:picChg>
      </pc:sldChg>
      <pc:sldChg chg="modSp mod ord modShow">
        <pc:chgData name="Martin Siemienski Andersen" userId="3e5b9027-db81-4bdb-8ff3-173865797b46" providerId="ADAL" clId="{13875457-50FF-4898-8571-EE3E9AA8EE68}" dt="2024-06-17T08:43:40.501" v="1716"/>
        <pc:sldMkLst>
          <pc:docMk/>
          <pc:sldMk cId="1601133215" sldId="404"/>
        </pc:sldMkLst>
        <pc:spChg chg="mod">
          <ac:chgData name="Martin Siemienski Andersen" userId="3e5b9027-db81-4bdb-8ff3-173865797b46" providerId="ADAL" clId="{13875457-50FF-4898-8571-EE3E9AA8EE68}" dt="2024-06-12T11:18:25.963" v="370" actId="27636"/>
          <ac:spMkLst>
            <pc:docMk/>
            <pc:sldMk cId="1601133215" sldId="404"/>
            <ac:spMk id="7" creationId="{0878FB0C-B5C5-4E70-8BEB-D4E1AEF69C3C}"/>
          </ac:spMkLst>
        </pc:spChg>
      </pc:sldChg>
      <pc:sldChg chg="delSp modSp mod setBg">
        <pc:chgData name="Martin Siemienski Andersen" userId="3e5b9027-db81-4bdb-8ff3-173865797b46" providerId="ADAL" clId="{13875457-50FF-4898-8571-EE3E9AA8EE68}" dt="2024-06-17T10:10:10.203" v="3352"/>
        <pc:sldMkLst>
          <pc:docMk/>
          <pc:sldMk cId="1217480755" sldId="407"/>
        </pc:sldMkLst>
        <pc:spChg chg="mod">
          <ac:chgData name="Martin Siemienski Andersen" userId="3e5b9027-db81-4bdb-8ff3-173865797b46" providerId="ADAL" clId="{13875457-50FF-4898-8571-EE3E9AA8EE68}" dt="2024-06-12T12:25:09.266" v="504" actId="6549"/>
          <ac:spMkLst>
            <pc:docMk/>
            <pc:sldMk cId="1217480755" sldId="407"/>
            <ac:spMk id="5" creationId="{F4912935-565A-4282-877F-267DCA782E6C}"/>
          </ac:spMkLst>
        </pc:spChg>
        <pc:spChg chg="del">
          <ac:chgData name="Martin Siemienski Andersen" userId="3e5b9027-db81-4bdb-8ff3-173865797b46" providerId="ADAL" clId="{13875457-50FF-4898-8571-EE3E9AA8EE68}" dt="2024-06-12T10:47:49.085" v="65" actId="478"/>
          <ac:spMkLst>
            <pc:docMk/>
            <pc:sldMk cId="1217480755" sldId="407"/>
            <ac:spMk id="8" creationId="{9E9CA12E-A953-4AFE-98CF-DFAB73F52D53}"/>
          </ac:spMkLst>
        </pc:spChg>
        <pc:picChg chg="mod">
          <ac:chgData name="Martin Siemienski Andersen" userId="3e5b9027-db81-4bdb-8ff3-173865797b46" providerId="ADAL" clId="{13875457-50FF-4898-8571-EE3E9AA8EE68}" dt="2024-06-12T10:48:17.694" v="67" actId="1076"/>
          <ac:picMkLst>
            <pc:docMk/>
            <pc:sldMk cId="1217480755" sldId="407"/>
            <ac:picMk id="1026" creationId="{081FF2A9-8B58-4896-81AE-D127A54083FB}"/>
          </ac:picMkLst>
        </pc:picChg>
      </pc:sldChg>
      <pc:sldChg chg="modSp del mod">
        <pc:chgData name="Martin Siemienski Andersen" userId="3e5b9027-db81-4bdb-8ff3-173865797b46" providerId="ADAL" clId="{13875457-50FF-4898-8571-EE3E9AA8EE68}" dt="2024-06-17T10:21:06.406" v="3374" actId="47"/>
        <pc:sldMkLst>
          <pc:docMk/>
          <pc:sldMk cId="4294393476" sldId="434"/>
        </pc:sldMkLst>
        <pc:spChg chg="mod">
          <ac:chgData name="Martin Siemienski Andersen" userId="3e5b9027-db81-4bdb-8ff3-173865797b46" providerId="ADAL" clId="{13875457-50FF-4898-8571-EE3E9AA8EE68}" dt="2024-06-17T10:20:34.402" v="3368" actId="113"/>
          <ac:spMkLst>
            <pc:docMk/>
            <pc:sldMk cId="4294393476" sldId="434"/>
            <ac:spMk id="5" creationId="{B735D18A-0288-6507-0214-0F91B518E50A}"/>
          </ac:spMkLst>
        </pc:spChg>
      </pc:sldChg>
      <pc:sldChg chg="add">
        <pc:chgData name="Martin Siemienski Andersen" userId="3e5b9027-db81-4bdb-8ff3-173865797b46" providerId="ADAL" clId="{13875457-50FF-4898-8571-EE3E9AA8EE68}" dt="2024-06-12T12:04:47.829" v="503"/>
        <pc:sldMkLst>
          <pc:docMk/>
          <pc:sldMk cId="227199961" sldId="445"/>
        </pc:sldMkLst>
      </pc:sldChg>
      <pc:sldChg chg="modSp mod modAnim">
        <pc:chgData name="Martin Siemienski Andersen" userId="3e5b9027-db81-4bdb-8ff3-173865797b46" providerId="ADAL" clId="{13875457-50FF-4898-8571-EE3E9AA8EE68}" dt="2024-06-17T08:44:57.669" v="1734" actId="20577"/>
        <pc:sldMkLst>
          <pc:docMk/>
          <pc:sldMk cId="1714413275" sldId="522"/>
        </pc:sldMkLst>
        <pc:spChg chg="mod">
          <ac:chgData name="Martin Siemienski Andersen" userId="3e5b9027-db81-4bdb-8ff3-173865797b46" providerId="ADAL" clId="{13875457-50FF-4898-8571-EE3E9AA8EE68}" dt="2024-06-17T08:44:57.669" v="1734" actId="20577"/>
          <ac:spMkLst>
            <pc:docMk/>
            <pc:sldMk cId="1714413275" sldId="522"/>
            <ac:spMk id="3" creationId="{00000000-0000-0000-0000-000000000000}"/>
          </ac:spMkLst>
        </pc:spChg>
      </pc:sldChg>
      <pc:sldChg chg="modSp mod">
        <pc:chgData name="Martin Siemienski Andersen" userId="3e5b9027-db81-4bdb-8ff3-173865797b46" providerId="ADAL" clId="{13875457-50FF-4898-8571-EE3E9AA8EE68}" dt="2024-06-17T08:45:53.247" v="1740" actId="1076"/>
        <pc:sldMkLst>
          <pc:docMk/>
          <pc:sldMk cId="1009962631" sldId="523"/>
        </pc:sldMkLst>
        <pc:spChg chg="mod">
          <ac:chgData name="Martin Siemienski Andersen" userId="3e5b9027-db81-4bdb-8ff3-173865797b46" providerId="ADAL" clId="{13875457-50FF-4898-8571-EE3E9AA8EE68}" dt="2024-06-17T08:45:49.822" v="1739" actId="6549"/>
          <ac:spMkLst>
            <pc:docMk/>
            <pc:sldMk cId="1009962631" sldId="523"/>
            <ac:spMk id="3" creationId="{00000000-0000-0000-0000-000000000000}"/>
          </ac:spMkLst>
        </pc:spChg>
        <pc:graphicFrameChg chg="mod modGraphic">
          <ac:chgData name="Martin Siemienski Andersen" userId="3e5b9027-db81-4bdb-8ff3-173865797b46" providerId="ADAL" clId="{13875457-50FF-4898-8571-EE3E9AA8EE68}" dt="2024-06-17T08:45:47.371" v="1738" actId="404"/>
          <ac:graphicFrameMkLst>
            <pc:docMk/>
            <pc:sldMk cId="1009962631" sldId="523"/>
            <ac:graphicFrameMk id="4" creationId="{00000000-0000-0000-0000-000000000000}"/>
          </ac:graphicFrameMkLst>
        </pc:graphicFrameChg>
        <pc:cxnChg chg="mod">
          <ac:chgData name="Martin Siemienski Andersen" userId="3e5b9027-db81-4bdb-8ff3-173865797b46" providerId="ADAL" clId="{13875457-50FF-4898-8571-EE3E9AA8EE68}" dt="2024-06-17T08:45:53.247" v="1740" actId="1076"/>
          <ac:cxnSpMkLst>
            <pc:docMk/>
            <pc:sldMk cId="1009962631" sldId="523"/>
            <ac:cxnSpMk id="6" creationId="{D669B314-9470-B6A2-EBA9-CE2E4CADAF45}"/>
          </ac:cxnSpMkLst>
        </pc:cxnChg>
      </pc:sldChg>
      <pc:sldChg chg="modSp mod setBg">
        <pc:chgData name="Martin Siemienski Andersen" userId="3e5b9027-db81-4bdb-8ff3-173865797b46" providerId="ADAL" clId="{13875457-50FF-4898-8571-EE3E9AA8EE68}" dt="2024-06-17T10:10:35.767" v="3353"/>
        <pc:sldMkLst>
          <pc:docMk/>
          <pc:sldMk cId="4169173962" sldId="526"/>
        </pc:sldMkLst>
        <pc:spChg chg="mod">
          <ac:chgData name="Martin Siemienski Andersen" userId="3e5b9027-db81-4bdb-8ff3-173865797b46" providerId="ADAL" clId="{13875457-50FF-4898-8571-EE3E9AA8EE68}" dt="2024-06-17T08:48:12.928" v="1767" actId="20577"/>
          <ac:spMkLst>
            <pc:docMk/>
            <pc:sldMk cId="4169173962" sldId="526"/>
            <ac:spMk id="3" creationId="{00000000-0000-0000-0000-000000000000}"/>
          </ac:spMkLst>
        </pc:spChg>
        <pc:spChg chg="mod">
          <ac:chgData name="Martin Siemienski Andersen" userId="3e5b9027-db81-4bdb-8ff3-173865797b46" providerId="ADAL" clId="{13875457-50FF-4898-8571-EE3E9AA8EE68}" dt="2024-06-17T08:48:09.201" v="1766" actId="1076"/>
          <ac:spMkLst>
            <pc:docMk/>
            <pc:sldMk cId="4169173962" sldId="526"/>
            <ac:spMk id="7" creationId="{00000000-0000-0000-0000-000000000000}"/>
          </ac:spMkLst>
        </pc:spChg>
      </pc:sldChg>
      <pc:sldChg chg="addSp modSp mod ord">
        <pc:chgData name="Martin Siemienski Andersen" userId="3e5b9027-db81-4bdb-8ff3-173865797b46" providerId="ADAL" clId="{13875457-50FF-4898-8571-EE3E9AA8EE68}" dt="2024-06-12T10:45:53.284" v="64" actId="1076"/>
        <pc:sldMkLst>
          <pc:docMk/>
          <pc:sldMk cId="2239537924" sldId="531"/>
        </pc:sldMkLst>
        <pc:spChg chg="mod">
          <ac:chgData name="Martin Siemienski Andersen" userId="3e5b9027-db81-4bdb-8ff3-173865797b46" providerId="ADAL" clId="{13875457-50FF-4898-8571-EE3E9AA8EE68}" dt="2024-06-12T10:45:10.579" v="60" actId="6549"/>
          <ac:spMkLst>
            <pc:docMk/>
            <pc:sldMk cId="2239537924" sldId="531"/>
            <ac:spMk id="3" creationId="{00000000-0000-0000-0000-000000000000}"/>
          </ac:spMkLst>
        </pc:spChg>
        <pc:spChg chg="add mod">
          <ac:chgData name="Martin Siemienski Andersen" userId="3e5b9027-db81-4bdb-8ff3-173865797b46" providerId="ADAL" clId="{13875457-50FF-4898-8571-EE3E9AA8EE68}" dt="2024-06-12T10:45:53.284" v="64" actId="1076"/>
          <ac:spMkLst>
            <pc:docMk/>
            <pc:sldMk cId="2239537924" sldId="531"/>
            <ac:spMk id="4" creationId="{A9AE8C11-1E36-1D82-8CED-10C969E8B5E3}"/>
          </ac:spMkLst>
        </pc:spChg>
      </pc:sldChg>
      <pc:sldChg chg="modSp mod">
        <pc:chgData name="Martin Siemienski Andersen" userId="3e5b9027-db81-4bdb-8ff3-173865797b46" providerId="ADAL" clId="{13875457-50FF-4898-8571-EE3E9AA8EE68}" dt="2024-06-17T08:48:32.746" v="1772" actId="6549"/>
        <pc:sldMkLst>
          <pc:docMk/>
          <pc:sldMk cId="1724344266" sldId="532"/>
        </pc:sldMkLst>
        <pc:spChg chg="mod">
          <ac:chgData name="Martin Siemienski Andersen" userId="3e5b9027-db81-4bdb-8ff3-173865797b46" providerId="ADAL" clId="{13875457-50FF-4898-8571-EE3E9AA8EE68}" dt="2024-06-17T08:48:32.746" v="1772" actId="6549"/>
          <ac:spMkLst>
            <pc:docMk/>
            <pc:sldMk cId="1724344266" sldId="532"/>
            <ac:spMk id="3" creationId="{00000000-0000-0000-0000-000000000000}"/>
          </ac:spMkLst>
        </pc:spChg>
      </pc:sldChg>
      <pc:sldChg chg="modSp mod">
        <pc:chgData name="Martin Siemienski Andersen" userId="3e5b9027-db81-4bdb-8ff3-173865797b46" providerId="ADAL" clId="{13875457-50FF-4898-8571-EE3E9AA8EE68}" dt="2024-06-12T12:28:50.410" v="530" actId="14100"/>
        <pc:sldMkLst>
          <pc:docMk/>
          <pc:sldMk cId="806042002" sldId="533"/>
        </pc:sldMkLst>
        <pc:spChg chg="mod">
          <ac:chgData name="Martin Siemienski Andersen" userId="3e5b9027-db81-4bdb-8ff3-173865797b46" providerId="ADAL" clId="{13875457-50FF-4898-8571-EE3E9AA8EE68}" dt="2024-06-12T12:28:42.100" v="528" actId="27636"/>
          <ac:spMkLst>
            <pc:docMk/>
            <pc:sldMk cId="806042002" sldId="533"/>
            <ac:spMk id="9" creationId="{2BD9C4A1-C209-4833-A735-2AD497C57456}"/>
          </ac:spMkLst>
        </pc:spChg>
        <pc:picChg chg="mod">
          <ac:chgData name="Martin Siemienski Andersen" userId="3e5b9027-db81-4bdb-8ff3-173865797b46" providerId="ADAL" clId="{13875457-50FF-4898-8571-EE3E9AA8EE68}" dt="2024-06-12T12:28:50.410" v="530" actId="14100"/>
          <ac:picMkLst>
            <pc:docMk/>
            <pc:sldMk cId="806042002" sldId="533"/>
            <ac:picMk id="6" creationId="{7DA25EA2-B2E5-42C1-AF3B-55767A6C602B}"/>
          </ac:picMkLst>
        </pc:picChg>
      </pc:sldChg>
      <pc:sldChg chg="del ord">
        <pc:chgData name="Martin Siemienski Andersen" userId="3e5b9027-db81-4bdb-8ff3-173865797b46" providerId="ADAL" clId="{13875457-50FF-4898-8571-EE3E9AA8EE68}" dt="2024-06-17T08:42:34.935" v="1707" actId="47"/>
        <pc:sldMkLst>
          <pc:docMk/>
          <pc:sldMk cId="4192195961" sldId="538"/>
        </pc:sldMkLst>
      </pc:sldChg>
      <pc:sldChg chg="modSp ord setBg">
        <pc:chgData name="Martin Siemienski Andersen" userId="3e5b9027-db81-4bdb-8ff3-173865797b46" providerId="ADAL" clId="{13875457-50FF-4898-8571-EE3E9AA8EE68}" dt="2024-06-17T10:27:36.461" v="3421"/>
        <pc:sldMkLst>
          <pc:docMk/>
          <pc:sldMk cId="433969498" sldId="606"/>
        </pc:sldMkLst>
        <pc:picChg chg="mod">
          <ac:chgData name="Martin Siemienski Andersen" userId="3e5b9027-db81-4bdb-8ff3-173865797b46" providerId="ADAL" clId="{13875457-50FF-4898-8571-EE3E9AA8EE68}" dt="2024-06-12T12:30:19.191" v="532" actId="1076"/>
          <ac:picMkLst>
            <pc:docMk/>
            <pc:sldMk cId="433969498" sldId="606"/>
            <ac:picMk id="4098" creationId="{00000000-0000-0000-0000-000000000000}"/>
          </ac:picMkLst>
        </pc:picChg>
      </pc:sldChg>
      <pc:sldChg chg="ord setBg">
        <pc:chgData name="Martin Siemienski Andersen" userId="3e5b9027-db81-4bdb-8ff3-173865797b46" providerId="ADAL" clId="{13875457-50FF-4898-8571-EE3E9AA8EE68}" dt="2024-06-17T10:27:36.461" v="3421"/>
        <pc:sldMkLst>
          <pc:docMk/>
          <pc:sldMk cId="937327614" sldId="607"/>
        </pc:sldMkLst>
      </pc:sldChg>
      <pc:sldChg chg="modSp mod setBg">
        <pc:chgData name="Martin Siemienski Andersen" userId="3e5b9027-db81-4bdb-8ff3-173865797b46" providerId="ADAL" clId="{13875457-50FF-4898-8571-EE3E9AA8EE68}" dt="2024-06-17T11:42:53.367" v="3479" actId="20577"/>
        <pc:sldMkLst>
          <pc:docMk/>
          <pc:sldMk cId="3579075202" sldId="608"/>
        </pc:sldMkLst>
        <pc:spChg chg="mod">
          <ac:chgData name="Martin Siemienski Andersen" userId="3e5b9027-db81-4bdb-8ff3-173865797b46" providerId="ADAL" clId="{13875457-50FF-4898-8571-EE3E9AA8EE68}" dt="2024-06-17T11:42:53.367" v="3479" actId="20577"/>
          <ac:spMkLst>
            <pc:docMk/>
            <pc:sldMk cId="3579075202" sldId="608"/>
            <ac:spMk id="4" creationId="{4DE7334C-D9CF-462B-AC34-CA9532F4DF23}"/>
          </ac:spMkLst>
        </pc:spChg>
        <pc:spChg chg="mod">
          <ac:chgData name="Martin Siemienski Andersen" userId="3e5b9027-db81-4bdb-8ff3-173865797b46" providerId="ADAL" clId="{13875457-50FF-4898-8571-EE3E9AA8EE68}" dt="2024-06-17T09:23:17.249" v="3290" actId="20577"/>
          <ac:spMkLst>
            <pc:docMk/>
            <pc:sldMk cId="3579075202" sldId="608"/>
            <ac:spMk id="5" creationId="{B7F00E39-816C-4C81-A7E6-FDE788BFB680}"/>
          </ac:spMkLst>
        </pc:spChg>
        <pc:spChg chg="mod">
          <ac:chgData name="Martin Siemienski Andersen" userId="3e5b9027-db81-4bdb-8ff3-173865797b46" providerId="ADAL" clId="{13875457-50FF-4898-8571-EE3E9AA8EE68}" dt="2024-06-17T09:29:52.157" v="3348" actId="20577"/>
          <ac:spMkLst>
            <pc:docMk/>
            <pc:sldMk cId="3579075202" sldId="608"/>
            <ac:spMk id="7" creationId="{78ACDAC9-C409-41D2-8179-BBCE044FD53F}"/>
          </ac:spMkLst>
        </pc:spChg>
      </pc:sldChg>
      <pc:sldChg chg="modSp mod setBg modShow">
        <pc:chgData name="Martin Siemienski Andersen" userId="3e5b9027-db81-4bdb-8ff3-173865797b46" providerId="ADAL" clId="{13875457-50FF-4898-8571-EE3E9AA8EE68}" dt="2024-06-17T11:42:44.054" v="3475" actId="20577"/>
        <pc:sldMkLst>
          <pc:docMk/>
          <pc:sldMk cId="1268063588" sldId="609"/>
        </pc:sldMkLst>
        <pc:spChg chg="mod">
          <ac:chgData name="Martin Siemienski Andersen" userId="3e5b9027-db81-4bdb-8ff3-173865797b46" providerId="ADAL" clId="{13875457-50FF-4898-8571-EE3E9AA8EE68}" dt="2024-06-17T11:42:44.054" v="3475" actId="20577"/>
          <ac:spMkLst>
            <pc:docMk/>
            <pc:sldMk cId="1268063588" sldId="609"/>
            <ac:spMk id="3" creationId="{37493EB4-11E4-4F40-845E-5480E03BBA77}"/>
          </ac:spMkLst>
        </pc:spChg>
        <pc:spChg chg="mod">
          <ac:chgData name="Martin Siemienski Andersen" userId="3e5b9027-db81-4bdb-8ff3-173865797b46" providerId="ADAL" clId="{13875457-50FF-4898-8571-EE3E9AA8EE68}" dt="2024-06-17T08:52:59.662" v="1780" actId="6549"/>
          <ac:spMkLst>
            <pc:docMk/>
            <pc:sldMk cId="1268063588" sldId="609"/>
            <ac:spMk id="4" creationId="{52CDA9E3-B272-4CD3-B7D5-9CA5C6935C0B}"/>
          </ac:spMkLst>
        </pc:spChg>
      </pc:sldChg>
      <pc:sldChg chg="add del ord">
        <pc:chgData name="Martin Siemienski Andersen" userId="3e5b9027-db81-4bdb-8ff3-173865797b46" providerId="ADAL" clId="{13875457-50FF-4898-8571-EE3E9AA8EE68}" dt="2024-06-12T13:13:04.948" v="1312"/>
        <pc:sldMkLst>
          <pc:docMk/>
          <pc:sldMk cId="594571364" sldId="611"/>
        </pc:sldMkLst>
      </pc:sldChg>
      <pc:sldChg chg="delSp modSp mod setBg modClrScheme chgLayout">
        <pc:chgData name="Martin Siemienski Andersen" userId="3e5b9027-db81-4bdb-8ff3-173865797b46" providerId="ADAL" clId="{13875457-50FF-4898-8571-EE3E9AA8EE68}" dt="2024-06-17T11:42:50.418" v="3477" actId="20577"/>
        <pc:sldMkLst>
          <pc:docMk/>
          <pc:sldMk cId="2595839645" sldId="613"/>
        </pc:sldMkLst>
        <pc:spChg chg="del">
          <ac:chgData name="Martin Siemienski Andersen" userId="3e5b9027-db81-4bdb-8ff3-173865797b46" providerId="ADAL" clId="{13875457-50FF-4898-8571-EE3E9AA8EE68}" dt="2024-06-17T09:07:59.947" v="2637" actId="700"/>
          <ac:spMkLst>
            <pc:docMk/>
            <pc:sldMk cId="2595839645" sldId="613"/>
            <ac:spMk id="2" creationId="{5C2EC3F5-3828-4B22-1A5E-9CA4876CC7AD}"/>
          </ac:spMkLst>
        </pc:spChg>
        <pc:spChg chg="mod ord">
          <ac:chgData name="Martin Siemienski Andersen" userId="3e5b9027-db81-4bdb-8ff3-173865797b46" providerId="ADAL" clId="{13875457-50FF-4898-8571-EE3E9AA8EE68}" dt="2024-06-17T09:07:59.947" v="2637" actId="700"/>
          <ac:spMkLst>
            <pc:docMk/>
            <pc:sldMk cId="2595839645" sldId="613"/>
            <ac:spMk id="3" creationId="{13443A01-6A0F-0BA0-8D32-1B27C00D0737}"/>
          </ac:spMkLst>
        </pc:spChg>
        <pc:spChg chg="mod ord">
          <ac:chgData name="Martin Siemienski Andersen" userId="3e5b9027-db81-4bdb-8ff3-173865797b46" providerId="ADAL" clId="{13875457-50FF-4898-8571-EE3E9AA8EE68}" dt="2024-06-17T11:42:50.418" v="3477" actId="20577"/>
          <ac:spMkLst>
            <pc:docMk/>
            <pc:sldMk cId="2595839645" sldId="613"/>
            <ac:spMk id="4" creationId="{79CC6C61-B5CA-0268-7F13-C75BD242159E}"/>
          </ac:spMkLst>
        </pc:spChg>
        <pc:spChg chg="mod ord">
          <ac:chgData name="Martin Siemienski Andersen" userId="3e5b9027-db81-4bdb-8ff3-173865797b46" providerId="ADAL" clId="{13875457-50FF-4898-8571-EE3E9AA8EE68}" dt="2024-06-17T09:20:06.728" v="3265" actId="20577"/>
          <ac:spMkLst>
            <pc:docMk/>
            <pc:sldMk cId="2595839645" sldId="613"/>
            <ac:spMk id="5" creationId="{1ACBDF4B-3B05-FDC0-6E9C-E2286B9C3DDF}"/>
          </ac:spMkLst>
        </pc:spChg>
      </pc:sldChg>
      <pc:sldChg chg="addSp delSp modSp new mod modClrScheme chgLayout">
        <pc:chgData name="Martin Siemienski Andersen" userId="3e5b9027-db81-4bdb-8ff3-173865797b46" providerId="ADAL" clId="{13875457-50FF-4898-8571-EE3E9AA8EE68}" dt="2024-06-17T08:50:38.303" v="1779" actId="207"/>
        <pc:sldMkLst>
          <pc:docMk/>
          <pc:sldMk cId="241316361" sldId="614"/>
        </pc:sldMkLst>
        <pc:spChg chg="del">
          <ac:chgData name="Martin Siemienski Andersen" userId="3e5b9027-db81-4bdb-8ff3-173865797b46" providerId="ADAL" clId="{13875457-50FF-4898-8571-EE3E9AA8EE68}" dt="2024-06-12T10:56:18.049" v="265" actId="700"/>
          <ac:spMkLst>
            <pc:docMk/>
            <pc:sldMk cId="241316361" sldId="614"/>
            <ac:spMk id="2" creationId="{9FDEC146-75EC-9286-3B35-65EE470184A4}"/>
          </ac:spMkLst>
        </pc:spChg>
        <pc:spChg chg="mod ord">
          <ac:chgData name="Martin Siemienski Andersen" userId="3e5b9027-db81-4bdb-8ff3-173865797b46" providerId="ADAL" clId="{13875457-50FF-4898-8571-EE3E9AA8EE68}" dt="2024-06-12T10:56:18.049" v="265" actId="700"/>
          <ac:spMkLst>
            <pc:docMk/>
            <pc:sldMk cId="241316361" sldId="614"/>
            <ac:spMk id="3" creationId="{FBF06DCF-3CDD-C17A-0314-C3834B30FAB1}"/>
          </ac:spMkLst>
        </pc:spChg>
        <pc:spChg chg="del mod ord">
          <ac:chgData name="Martin Siemienski Andersen" userId="3e5b9027-db81-4bdb-8ff3-173865797b46" providerId="ADAL" clId="{13875457-50FF-4898-8571-EE3E9AA8EE68}" dt="2024-06-12T10:56:18.049" v="265" actId="700"/>
          <ac:spMkLst>
            <pc:docMk/>
            <pc:sldMk cId="241316361" sldId="614"/>
            <ac:spMk id="4" creationId="{9C982859-0FDC-C45A-ED77-20DA318769D2}"/>
          </ac:spMkLst>
        </pc:spChg>
        <pc:spChg chg="del mod ord">
          <ac:chgData name="Martin Siemienski Andersen" userId="3e5b9027-db81-4bdb-8ff3-173865797b46" providerId="ADAL" clId="{13875457-50FF-4898-8571-EE3E9AA8EE68}" dt="2024-06-12T10:56:18.049" v="265" actId="700"/>
          <ac:spMkLst>
            <pc:docMk/>
            <pc:sldMk cId="241316361" sldId="614"/>
            <ac:spMk id="5" creationId="{E27F3111-5E3D-570E-2D30-E631C784FD0C}"/>
          </ac:spMkLst>
        </pc:spChg>
        <pc:spChg chg="add mod ord">
          <ac:chgData name="Martin Siemienski Andersen" userId="3e5b9027-db81-4bdb-8ff3-173865797b46" providerId="ADAL" clId="{13875457-50FF-4898-8571-EE3E9AA8EE68}" dt="2024-06-12T10:56:37.886" v="347" actId="14100"/>
          <ac:spMkLst>
            <pc:docMk/>
            <pc:sldMk cId="241316361" sldId="614"/>
            <ac:spMk id="6" creationId="{2F2E9EB4-7190-58F6-C959-00EE2724D715}"/>
          </ac:spMkLst>
        </pc:spChg>
        <pc:spChg chg="add mod ord">
          <ac:chgData name="Martin Siemienski Andersen" userId="3e5b9027-db81-4bdb-8ff3-173865797b46" providerId="ADAL" clId="{13875457-50FF-4898-8571-EE3E9AA8EE68}" dt="2024-06-17T08:50:38.303" v="1779" actId="207"/>
          <ac:spMkLst>
            <pc:docMk/>
            <pc:sldMk cId="241316361" sldId="614"/>
            <ac:spMk id="7" creationId="{958B07F8-8DCD-C7E8-3968-C8AF1BED3D42}"/>
          </ac:spMkLst>
        </pc:spChg>
        <pc:spChg chg="add mod">
          <ac:chgData name="Martin Siemienski Andersen" userId="3e5b9027-db81-4bdb-8ff3-173865797b46" providerId="ADAL" clId="{13875457-50FF-4898-8571-EE3E9AA8EE68}" dt="2024-06-17T08:50:30.346" v="1777" actId="207"/>
          <ac:spMkLst>
            <pc:docMk/>
            <pc:sldMk cId="241316361" sldId="614"/>
            <ac:spMk id="8" creationId="{EF6990EF-02C3-4965-A8A1-427BE2E35571}"/>
          </ac:spMkLst>
        </pc:spChg>
      </pc:sldChg>
      <pc:sldChg chg="new del">
        <pc:chgData name="Martin Siemienski Andersen" userId="3e5b9027-db81-4bdb-8ff3-173865797b46" providerId="ADAL" clId="{13875457-50FF-4898-8571-EE3E9AA8EE68}" dt="2024-06-12T11:24:56.401" v="482" actId="680"/>
        <pc:sldMkLst>
          <pc:docMk/>
          <pc:sldMk cId="3163404368" sldId="615"/>
        </pc:sldMkLst>
      </pc:sldChg>
      <pc:sldChg chg="modSp new del mod">
        <pc:chgData name="Martin Siemienski Andersen" userId="3e5b9027-db81-4bdb-8ff3-173865797b46" providerId="ADAL" clId="{13875457-50FF-4898-8571-EE3E9AA8EE68}" dt="2024-06-12T12:04:46.796" v="502" actId="47"/>
        <pc:sldMkLst>
          <pc:docMk/>
          <pc:sldMk cId="3384065671" sldId="615"/>
        </pc:sldMkLst>
        <pc:spChg chg="mod">
          <ac:chgData name="Martin Siemienski Andersen" userId="3e5b9027-db81-4bdb-8ff3-173865797b46" providerId="ADAL" clId="{13875457-50FF-4898-8571-EE3E9AA8EE68}" dt="2024-06-12T11:59:26.205" v="501" actId="20577"/>
          <ac:spMkLst>
            <pc:docMk/>
            <pc:sldMk cId="3384065671" sldId="615"/>
            <ac:spMk id="2" creationId="{BDD4D5A0-1C66-AACC-FBAA-2F3FFA1FF184}"/>
          </ac:spMkLst>
        </pc:spChg>
        <pc:spChg chg="mod">
          <ac:chgData name="Martin Siemienski Andersen" userId="3e5b9027-db81-4bdb-8ff3-173865797b46" providerId="ADAL" clId="{13875457-50FF-4898-8571-EE3E9AA8EE68}" dt="2024-06-12T11:25:02.344" v="492" actId="20577"/>
          <ac:spMkLst>
            <pc:docMk/>
            <pc:sldMk cId="3384065671" sldId="615"/>
            <ac:spMk id="3" creationId="{92FFC1AA-CE56-EC5E-63A1-974075A8759B}"/>
          </ac:spMkLst>
        </pc:spChg>
      </pc:sldChg>
      <pc:sldChg chg="modSp add mod">
        <pc:chgData name="Martin Siemienski Andersen" userId="3e5b9027-db81-4bdb-8ff3-173865797b46" providerId="ADAL" clId="{13875457-50FF-4898-8571-EE3E9AA8EE68}" dt="2024-06-12T13:01:52.633" v="1250" actId="14"/>
        <pc:sldMkLst>
          <pc:docMk/>
          <pc:sldMk cId="4131798209" sldId="615"/>
        </pc:sldMkLst>
        <pc:spChg chg="mod">
          <ac:chgData name="Martin Siemienski Andersen" userId="3e5b9027-db81-4bdb-8ff3-173865797b46" providerId="ADAL" clId="{13875457-50FF-4898-8571-EE3E9AA8EE68}" dt="2024-06-12T13:01:52.633" v="1250" actId="14"/>
          <ac:spMkLst>
            <pc:docMk/>
            <pc:sldMk cId="4131798209" sldId="615"/>
            <ac:spMk id="5" creationId="{1BA287D3-6EF6-49C1-A7EC-F40BFEF22F6E}"/>
          </ac:spMkLst>
        </pc:spChg>
      </pc:sldChg>
      <pc:sldChg chg="add del">
        <pc:chgData name="Martin Siemienski Andersen" userId="3e5b9027-db81-4bdb-8ff3-173865797b46" providerId="ADAL" clId="{13875457-50FF-4898-8571-EE3E9AA8EE68}" dt="2024-06-12T13:09:10.777" v="1273"/>
        <pc:sldMkLst>
          <pc:docMk/>
          <pc:sldMk cId="1133739823" sldId="616"/>
        </pc:sldMkLst>
      </pc:sldChg>
      <pc:sldChg chg="delSp modSp add mod ord setBg modClrScheme chgLayout">
        <pc:chgData name="Martin Siemienski Andersen" userId="3e5b9027-db81-4bdb-8ff3-173865797b46" providerId="ADAL" clId="{13875457-50FF-4898-8571-EE3E9AA8EE68}" dt="2024-06-17T11:42:55.932" v="3481" actId="20577"/>
        <pc:sldMkLst>
          <pc:docMk/>
          <pc:sldMk cId="1353583577" sldId="616"/>
        </pc:sldMkLst>
        <pc:spChg chg="del">
          <ac:chgData name="Martin Siemienski Andersen" userId="3e5b9027-db81-4bdb-8ff3-173865797b46" providerId="ADAL" clId="{13875457-50FF-4898-8571-EE3E9AA8EE68}" dt="2024-06-17T09:08:14.014" v="2643" actId="700"/>
          <ac:spMkLst>
            <pc:docMk/>
            <pc:sldMk cId="1353583577" sldId="616"/>
            <ac:spMk id="2" creationId="{5C2EC3F5-3828-4B22-1A5E-9CA4876CC7AD}"/>
          </ac:spMkLst>
        </pc:spChg>
        <pc:spChg chg="mod ord">
          <ac:chgData name="Martin Siemienski Andersen" userId="3e5b9027-db81-4bdb-8ff3-173865797b46" providerId="ADAL" clId="{13875457-50FF-4898-8571-EE3E9AA8EE68}" dt="2024-06-17T09:08:14.014" v="2643" actId="700"/>
          <ac:spMkLst>
            <pc:docMk/>
            <pc:sldMk cId="1353583577" sldId="616"/>
            <ac:spMk id="3" creationId="{13443A01-6A0F-0BA0-8D32-1B27C00D0737}"/>
          </ac:spMkLst>
        </pc:spChg>
        <pc:spChg chg="mod ord">
          <ac:chgData name="Martin Siemienski Andersen" userId="3e5b9027-db81-4bdb-8ff3-173865797b46" providerId="ADAL" clId="{13875457-50FF-4898-8571-EE3E9AA8EE68}" dt="2024-06-17T11:42:55.932" v="3481" actId="20577"/>
          <ac:spMkLst>
            <pc:docMk/>
            <pc:sldMk cId="1353583577" sldId="616"/>
            <ac:spMk id="4" creationId="{79CC6C61-B5CA-0268-7F13-C75BD242159E}"/>
          </ac:spMkLst>
        </pc:spChg>
        <pc:spChg chg="mod ord">
          <ac:chgData name="Martin Siemienski Andersen" userId="3e5b9027-db81-4bdb-8ff3-173865797b46" providerId="ADAL" clId="{13875457-50FF-4898-8571-EE3E9AA8EE68}" dt="2024-06-17T09:08:14.014" v="2643" actId="700"/>
          <ac:spMkLst>
            <pc:docMk/>
            <pc:sldMk cId="1353583577" sldId="616"/>
            <ac:spMk id="5" creationId="{1ACBDF4B-3B05-FDC0-6E9C-E2286B9C3DDF}"/>
          </ac:spMkLst>
        </pc:spChg>
      </pc:sldChg>
      <pc:sldChg chg="addSp delSp modSp new mod modClrScheme chgLayout">
        <pc:chgData name="Martin Siemienski Andersen" userId="3e5b9027-db81-4bdb-8ff3-173865797b46" providerId="ADAL" clId="{13875457-50FF-4898-8571-EE3E9AA8EE68}" dt="2024-06-17T10:18:16.629" v="3362" actId="700"/>
        <pc:sldMkLst>
          <pc:docMk/>
          <pc:sldMk cId="1375436547" sldId="617"/>
        </pc:sldMkLst>
        <pc:spChg chg="del">
          <ac:chgData name="Martin Siemienski Andersen" userId="3e5b9027-db81-4bdb-8ff3-173865797b46" providerId="ADAL" clId="{13875457-50FF-4898-8571-EE3E9AA8EE68}" dt="2024-06-17T10:18:16.629" v="3362" actId="700"/>
          <ac:spMkLst>
            <pc:docMk/>
            <pc:sldMk cId="1375436547" sldId="617"/>
            <ac:spMk id="2" creationId="{524BBC94-FC15-9EC8-74BF-0597185D38B6}"/>
          </ac:spMkLst>
        </pc:spChg>
        <pc:spChg chg="mod ord">
          <ac:chgData name="Martin Siemienski Andersen" userId="3e5b9027-db81-4bdb-8ff3-173865797b46" providerId="ADAL" clId="{13875457-50FF-4898-8571-EE3E9AA8EE68}" dt="2024-06-17T10:18:16.629" v="3362" actId="700"/>
          <ac:spMkLst>
            <pc:docMk/>
            <pc:sldMk cId="1375436547" sldId="617"/>
            <ac:spMk id="3" creationId="{330A5BF1-77CE-0385-4107-A956C45DFAA2}"/>
          </ac:spMkLst>
        </pc:spChg>
        <pc:spChg chg="mod ord">
          <ac:chgData name="Martin Siemienski Andersen" userId="3e5b9027-db81-4bdb-8ff3-173865797b46" providerId="ADAL" clId="{13875457-50FF-4898-8571-EE3E9AA8EE68}" dt="2024-06-17T10:18:16.629" v="3362" actId="700"/>
          <ac:spMkLst>
            <pc:docMk/>
            <pc:sldMk cId="1375436547" sldId="617"/>
            <ac:spMk id="4" creationId="{1BE684A3-D366-2E3A-D260-3EBE26C95985}"/>
          </ac:spMkLst>
        </pc:spChg>
        <pc:spChg chg="del mod ord">
          <ac:chgData name="Martin Siemienski Andersen" userId="3e5b9027-db81-4bdb-8ff3-173865797b46" providerId="ADAL" clId="{13875457-50FF-4898-8571-EE3E9AA8EE68}" dt="2024-06-17T10:18:16.629" v="3362" actId="700"/>
          <ac:spMkLst>
            <pc:docMk/>
            <pc:sldMk cId="1375436547" sldId="617"/>
            <ac:spMk id="5" creationId="{7E2566EC-78DA-C3DE-51F7-ACAFAB9FC760}"/>
          </ac:spMkLst>
        </pc:spChg>
        <pc:spChg chg="add mod ord">
          <ac:chgData name="Martin Siemienski Andersen" userId="3e5b9027-db81-4bdb-8ff3-173865797b46" providerId="ADAL" clId="{13875457-50FF-4898-8571-EE3E9AA8EE68}" dt="2024-06-17T10:18:16.629" v="3362" actId="700"/>
          <ac:spMkLst>
            <pc:docMk/>
            <pc:sldMk cId="1375436547" sldId="617"/>
            <ac:spMk id="6" creationId="{13ADAF8E-BBBA-39EC-69CE-18F553FAB233}"/>
          </ac:spMkLst>
        </pc:spChg>
      </pc:sldChg>
      <pc:sldChg chg="modSp add del mod ord">
        <pc:chgData name="Martin Siemienski Andersen" userId="3e5b9027-db81-4bdb-8ff3-173865797b46" providerId="ADAL" clId="{13875457-50FF-4898-8571-EE3E9AA8EE68}" dt="2024-06-17T10:28:30.217" v="3435" actId="47"/>
        <pc:sldMkLst>
          <pc:docMk/>
          <pc:sldMk cId="1276784875" sldId="618"/>
        </pc:sldMkLst>
        <pc:spChg chg="mod">
          <ac:chgData name="Martin Siemienski Andersen" userId="3e5b9027-db81-4bdb-8ff3-173865797b46" providerId="ADAL" clId="{13875457-50FF-4898-8571-EE3E9AA8EE68}" dt="2024-06-17T10:26:44.636" v="3415" actId="6549"/>
          <ac:spMkLst>
            <pc:docMk/>
            <pc:sldMk cId="1276784875" sldId="618"/>
            <ac:spMk id="5" creationId="{B735D18A-0288-6507-0214-0F91B518E50A}"/>
          </ac:spMkLst>
        </pc:spChg>
      </pc:sldChg>
      <pc:sldChg chg="modSp add del mod">
        <pc:chgData name="Martin Siemienski Andersen" userId="3e5b9027-db81-4bdb-8ff3-173865797b46" providerId="ADAL" clId="{13875457-50FF-4898-8571-EE3E9AA8EE68}" dt="2024-06-17T10:28:33.844" v="3437" actId="47"/>
        <pc:sldMkLst>
          <pc:docMk/>
          <pc:sldMk cId="3191473182" sldId="619"/>
        </pc:sldMkLst>
        <pc:spChg chg="mod">
          <ac:chgData name="Martin Siemienski Andersen" userId="3e5b9027-db81-4bdb-8ff3-173865797b46" providerId="ADAL" clId="{13875457-50FF-4898-8571-EE3E9AA8EE68}" dt="2024-06-17T10:26:35.391" v="3414" actId="20577"/>
          <ac:spMkLst>
            <pc:docMk/>
            <pc:sldMk cId="3191473182" sldId="619"/>
            <ac:spMk id="5" creationId="{B735D18A-0288-6507-0214-0F91B518E50A}"/>
          </ac:spMkLst>
        </pc:spChg>
      </pc:sldChg>
      <pc:sldChg chg="modSp add del mod">
        <pc:chgData name="Martin Siemienski Andersen" userId="3e5b9027-db81-4bdb-8ff3-173865797b46" providerId="ADAL" clId="{13875457-50FF-4898-8571-EE3E9AA8EE68}" dt="2024-06-17T10:28:25.981" v="3432" actId="47"/>
        <pc:sldMkLst>
          <pc:docMk/>
          <pc:sldMk cId="234433802" sldId="620"/>
        </pc:sldMkLst>
        <pc:spChg chg="mod">
          <ac:chgData name="Martin Siemienski Andersen" userId="3e5b9027-db81-4bdb-8ff3-173865797b46" providerId="ADAL" clId="{13875457-50FF-4898-8571-EE3E9AA8EE68}" dt="2024-06-17T10:26:48.416" v="3416" actId="6549"/>
          <ac:spMkLst>
            <pc:docMk/>
            <pc:sldMk cId="234433802" sldId="620"/>
            <ac:spMk id="5" creationId="{B735D18A-0288-6507-0214-0F91B518E50A}"/>
          </ac:spMkLst>
        </pc:spChg>
      </pc:sldChg>
      <pc:sldChg chg="modSp add del mod">
        <pc:chgData name="Martin Siemienski Andersen" userId="3e5b9027-db81-4bdb-8ff3-173865797b46" providerId="ADAL" clId="{13875457-50FF-4898-8571-EE3E9AA8EE68}" dt="2024-06-17T10:28:18.668" v="3431" actId="47"/>
        <pc:sldMkLst>
          <pc:docMk/>
          <pc:sldMk cId="1484975232" sldId="621"/>
        </pc:sldMkLst>
        <pc:spChg chg="mod">
          <ac:chgData name="Martin Siemienski Andersen" userId="3e5b9027-db81-4bdb-8ff3-173865797b46" providerId="ADAL" clId="{13875457-50FF-4898-8571-EE3E9AA8EE68}" dt="2024-06-17T10:27:13.123" v="3419" actId="27636"/>
          <ac:spMkLst>
            <pc:docMk/>
            <pc:sldMk cId="1484975232" sldId="621"/>
            <ac:spMk id="5" creationId="{B735D18A-0288-6507-0214-0F91B518E50A}"/>
          </ac:spMkLst>
        </pc:spChg>
      </pc:sldChg>
      <pc:sldChg chg="modSp add del mod">
        <pc:chgData name="Martin Siemienski Andersen" userId="3e5b9027-db81-4bdb-8ff3-173865797b46" providerId="ADAL" clId="{13875457-50FF-4898-8571-EE3E9AA8EE68}" dt="2024-06-17T10:29:49.370" v="3467" actId="47"/>
        <pc:sldMkLst>
          <pc:docMk/>
          <pc:sldMk cId="1190603006" sldId="622"/>
        </pc:sldMkLst>
        <pc:spChg chg="mod">
          <ac:chgData name="Martin Siemienski Andersen" userId="3e5b9027-db81-4bdb-8ff3-173865797b46" providerId="ADAL" clId="{13875457-50FF-4898-8571-EE3E9AA8EE68}" dt="2024-06-17T10:28:14.459" v="3430" actId="27636"/>
          <ac:spMkLst>
            <pc:docMk/>
            <pc:sldMk cId="1190603006" sldId="622"/>
            <ac:spMk id="5" creationId="{B735D18A-0288-6507-0214-0F91B518E50A}"/>
          </ac:spMkLst>
        </pc:spChg>
      </pc:sldChg>
      <pc:sldChg chg="modSp add mod">
        <pc:chgData name="Martin Siemienski Andersen" userId="3e5b9027-db81-4bdb-8ff3-173865797b46" providerId="ADAL" clId="{13875457-50FF-4898-8571-EE3E9AA8EE68}" dt="2024-06-17T10:29:14.118" v="3455" actId="20577"/>
        <pc:sldMkLst>
          <pc:docMk/>
          <pc:sldMk cId="1598673979" sldId="623"/>
        </pc:sldMkLst>
        <pc:spChg chg="mod">
          <ac:chgData name="Martin Siemienski Andersen" userId="3e5b9027-db81-4bdb-8ff3-173865797b46" providerId="ADAL" clId="{13875457-50FF-4898-8571-EE3E9AA8EE68}" dt="2024-06-17T10:29:14.118" v="3455" actId="20577"/>
          <ac:spMkLst>
            <pc:docMk/>
            <pc:sldMk cId="1598673979" sldId="623"/>
            <ac:spMk id="5" creationId="{B735D18A-0288-6507-0214-0F91B518E50A}"/>
          </ac:spMkLst>
        </pc:spChg>
      </pc:sldChg>
      <pc:sldChg chg="add del">
        <pc:chgData name="Martin Siemienski Andersen" userId="3e5b9027-db81-4bdb-8ff3-173865797b46" providerId="ADAL" clId="{13875457-50FF-4898-8571-EE3E9AA8EE68}" dt="2024-06-17T10:26:27.740" v="3412"/>
        <pc:sldMkLst>
          <pc:docMk/>
          <pc:sldMk cId="1959956460" sldId="623"/>
        </pc:sldMkLst>
      </pc:sldChg>
      <pc:sldChg chg="modSp add del mod">
        <pc:chgData name="Martin Siemienski Andersen" userId="3e5b9027-db81-4bdb-8ff3-173865797b46" providerId="ADAL" clId="{13875457-50FF-4898-8571-EE3E9AA8EE68}" dt="2024-06-17T10:29:19.431" v="3457" actId="47"/>
        <pc:sldMkLst>
          <pc:docMk/>
          <pc:sldMk cId="2100490534" sldId="624"/>
        </pc:sldMkLst>
        <pc:spChg chg="mod">
          <ac:chgData name="Martin Siemienski Andersen" userId="3e5b9027-db81-4bdb-8ff3-173865797b46" providerId="ADAL" clId="{13875457-50FF-4898-8571-EE3E9AA8EE68}" dt="2024-06-17T10:28:44.071" v="3439" actId="113"/>
          <ac:spMkLst>
            <pc:docMk/>
            <pc:sldMk cId="2100490534" sldId="624"/>
            <ac:spMk id="5" creationId="{B735D18A-0288-6507-0214-0F91B518E50A}"/>
          </ac:spMkLst>
        </pc:spChg>
      </pc:sldChg>
      <pc:sldChg chg="modSp add del mod">
        <pc:chgData name="Martin Siemienski Andersen" userId="3e5b9027-db81-4bdb-8ff3-173865797b46" providerId="ADAL" clId="{13875457-50FF-4898-8571-EE3E9AA8EE68}" dt="2024-06-17T10:29:21.507" v="3458" actId="47"/>
        <pc:sldMkLst>
          <pc:docMk/>
          <pc:sldMk cId="4029881385" sldId="625"/>
        </pc:sldMkLst>
        <pc:spChg chg="mod">
          <ac:chgData name="Martin Siemienski Andersen" userId="3e5b9027-db81-4bdb-8ff3-173865797b46" providerId="ADAL" clId="{13875457-50FF-4898-8571-EE3E9AA8EE68}" dt="2024-06-17T10:28:37.918" v="3438" actId="113"/>
          <ac:spMkLst>
            <pc:docMk/>
            <pc:sldMk cId="4029881385" sldId="625"/>
            <ac:spMk id="5" creationId="{B735D18A-0288-6507-0214-0F91B518E50A}"/>
          </ac:spMkLst>
        </pc:spChg>
      </pc:sldChg>
      <pc:sldChg chg="modSp add mod">
        <pc:chgData name="Martin Siemienski Andersen" userId="3e5b9027-db81-4bdb-8ff3-173865797b46" providerId="ADAL" clId="{13875457-50FF-4898-8571-EE3E9AA8EE68}" dt="2024-06-17T10:29:40.483" v="3465" actId="113"/>
        <pc:sldMkLst>
          <pc:docMk/>
          <pc:sldMk cId="693858736" sldId="626"/>
        </pc:sldMkLst>
        <pc:spChg chg="mod">
          <ac:chgData name="Martin Siemienski Andersen" userId="3e5b9027-db81-4bdb-8ff3-173865797b46" providerId="ADAL" clId="{13875457-50FF-4898-8571-EE3E9AA8EE68}" dt="2024-06-17T10:29:40.483" v="3465" actId="113"/>
          <ac:spMkLst>
            <pc:docMk/>
            <pc:sldMk cId="693858736" sldId="626"/>
            <ac:spMk id="5" creationId="{B735D18A-0288-6507-0214-0F91B518E50A}"/>
          </ac:spMkLst>
        </pc:spChg>
      </pc:sldChg>
      <pc:sldChg chg="add del">
        <pc:chgData name="Martin Siemienski Andersen" userId="3e5b9027-db81-4bdb-8ff3-173865797b46" providerId="ADAL" clId="{13875457-50FF-4898-8571-EE3E9AA8EE68}" dt="2024-06-17T10:29:23.714" v="3460"/>
        <pc:sldMkLst>
          <pc:docMk/>
          <pc:sldMk cId="127346949" sldId="627"/>
        </pc:sldMkLst>
      </pc:sldChg>
      <pc:sldChg chg="modSp add mod">
        <pc:chgData name="Martin Siemienski Andersen" userId="3e5b9027-db81-4bdb-8ff3-173865797b46" providerId="ADAL" clId="{13875457-50FF-4898-8571-EE3E9AA8EE68}" dt="2024-06-17T10:29:32.373" v="3463" actId="113"/>
        <pc:sldMkLst>
          <pc:docMk/>
          <pc:sldMk cId="3994079680" sldId="627"/>
        </pc:sldMkLst>
        <pc:spChg chg="mod">
          <ac:chgData name="Martin Siemienski Andersen" userId="3e5b9027-db81-4bdb-8ff3-173865797b46" providerId="ADAL" clId="{13875457-50FF-4898-8571-EE3E9AA8EE68}" dt="2024-06-17T10:29:32.373" v="3463" actId="113"/>
          <ac:spMkLst>
            <pc:docMk/>
            <pc:sldMk cId="3994079680" sldId="627"/>
            <ac:spMk id="5" creationId="{B735D18A-0288-6507-0214-0F91B518E50A}"/>
          </ac:spMkLst>
        </pc:spChg>
      </pc:sldChg>
      <pc:sldChg chg="modSp add mod">
        <pc:chgData name="Martin Siemienski Andersen" userId="3e5b9027-db81-4bdb-8ff3-173865797b46" providerId="ADAL" clId="{13875457-50FF-4898-8571-EE3E9AA8EE68}" dt="2024-06-17T10:29:53.812" v="3469" actId="113"/>
        <pc:sldMkLst>
          <pc:docMk/>
          <pc:sldMk cId="133325255" sldId="628"/>
        </pc:sldMkLst>
        <pc:spChg chg="mod">
          <ac:chgData name="Martin Siemienski Andersen" userId="3e5b9027-db81-4bdb-8ff3-173865797b46" providerId="ADAL" clId="{13875457-50FF-4898-8571-EE3E9AA8EE68}" dt="2024-06-17T10:29:53.812" v="3469" actId="113"/>
          <ac:spMkLst>
            <pc:docMk/>
            <pc:sldMk cId="133325255" sldId="628"/>
            <ac:spMk id="5" creationId="{B735D18A-0288-6507-0214-0F91B518E50A}"/>
          </ac:spMkLst>
        </pc:spChg>
      </pc:sldChg>
    </pc:docChg>
  </pc:docChgLst>
  <pc:docChgLst>
    <pc:chgData name="Martin Siemienski Andersen" userId="3e5b9027-db81-4bdb-8ff3-173865797b46" providerId="ADAL" clId="{F82E69F0-A4E3-47A4-9520-D5FA31231F06}"/>
    <pc:docChg chg="undo custSel modSld">
      <pc:chgData name="Martin Siemienski Andersen" userId="3e5b9027-db81-4bdb-8ff3-173865797b46" providerId="ADAL" clId="{F82E69F0-A4E3-47A4-9520-D5FA31231F06}" dt="2024-08-12T09:34:27.729" v="1070"/>
      <pc:docMkLst>
        <pc:docMk/>
      </pc:docMkLst>
      <pc:sldChg chg="modSp">
        <pc:chgData name="Martin Siemienski Andersen" userId="3e5b9027-db81-4bdb-8ff3-173865797b46" providerId="ADAL" clId="{F82E69F0-A4E3-47A4-9520-D5FA31231F06}" dt="2024-08-12T07:00:26.510" v="2" actId="20577"/>
        <pc:sldMkLst>
          <pc:docMk/>
          <pc:sldMk cId="3579075202" sldId="608"/>
        </pc:sldMkLst>
        <pc:spChg chg="mod">
          <ac:chgData name="Martin Siemienski Andersen" userId="3e5b9027-db81-4bdb-8ff3-173865797b46" providerId="ADAL" clId="{F82E69F0-A4E3-47A4-9520-D5FA31231F06}" dt="2024-08-12T07:00:26.510" v="2" actId="20577"/>
          <ac:spMkLst>
            <pc:docMk/>
            <pc:sldMk cId="3579075202" sldId="608"/>
            <ac:spMk id="7" creationId="{78ACDAC9-C409-41D2-8179-BBCE044FD53F}"/>
          </ac:spMkLst>
        </pc:spChg>
      </pc:sldChg>
      <pc:sldChg chg="modSp mod">
        <pc:chgData name="Martin Siemienski Andersen" userId="3e5b9027-db81-4bdb-8ff3-173865797b46" providerId="ADAL" clId="{F82E69F0-A4E3-47A4-9520-D5FA31231F06}" dt="2024-08-12T09:34:27.729" v="1070"/>
        <pc:sldMkLst>
          <pc:docMk/>
          <pc:sldMk cId="2595839645" sldId="613"/>
        </pc:sldMkLst>
        <pc:spChg chg="mod">
          <ac:chgData name="Martin Siemienski Andersen" userId="3e5b9027-db81-4bdb-8ff3-173865797b46" providerId="ADAL" clId="{F82E69F0-A4E3-47A4-9520-D5FA31231F06}" dt="2024-08-12T07:10:21.488" v="46" actId="20577"/>
          <ac:spMkLst>
            <pc:docMk/>
            <pc:sldMk cId="2595839645" sldId="613"/>
            <ac:spMk id="4" creationId="{79CC6C61-B5CA-0268-7F13-C75BD242159E}"/>
          </ac:spMkLst>
        </pc:spChg>
        <pc:spChg chg="mod">
          <ac:chgData name="Martin Siemienski Andersen" userId="3e5b9027-db81-4bdb-8ff3-173865797b46" providerId="ADAL" clId="{F82E69F0-A4E3-47A4-9520-D5FA31231F06}" dt="2024-08-12T09:34:27.729" v="1070"/>
          <ac:spMkLst>
            <pc:docMk/>
            <pc:sldMk cId="2595839645" sldId="613"/>
            <ac:spMk id="5" creationId="{1ACBDF4B-3B05-FDC0-6E9C-E2286B9C3DDF}"/>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C44CF8-5592-46A1-B2EA-2306C7A7B9D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4224F16D-E4C0-4250-9EFA-7C747A39F793}">
      <dgm:prSet phldrT="[Tekst]" custT="1"/>
      <dgm:spPr/>
      <dgm:t>
        <a:bodyPr/>
        <a:lstStyle/>
        <a:p>
          <a:r>
            <a:rPr lang="en-US" sz="1400" noProof="0"/>
            <a:t>C Data types</a:t>
          </a:r>
        </a:p>
      </dgm:t>
    </dgm:pt>
    <dgm:pt modelId="{4764781C-0A7E-437D-A5A3-7FE315335671}" type="parTrans" cxnId="{F2DF25CF-E234-4694-9020-0531F3A42D4A}">
      <dgm:prSet/>
      <dgm:spPr/>
      <dgm:t>
        <a:bodyPr/>
        <a:lstStyle/>
        <a:p>
          <a:endParaRPr lang="en-US" sz="1400" noProof="0"/>
        </a:p>
      </dgm:t>
    </dgm:pt>
    <dgm:pt modelId="{2E392CA9-FC57-4CCD-9FAE-221D640476DC}" type="sibTrans" cxnId="{F2DF25CF-E234-4694-9020-0531F3A42D4A}">
      <dgm:prSet/>
      <dgm:spPr/>
      <dgm:t>
        <a:bodyPr/>
        <a:lstStyle/>
        <a:p>
          <a:endParaRPr lang="en-US" sz="1400" noProof="0"/>
        </a:p>
      </dgm:t>
    </dgm:pt>
    <dgm:pt modelId="{633632CF-3971-4DAE-9D7B-30F94F90EF74}">
      <dgm:prSet phldrT="[Tekst]" custT="1"/>
      <dgm:spPr/>
      <dgm:t>
        <a:bodyPr/>
        <a:lstStyle/>
        <a:p>
          <a:r>
            <a:rPr lang="en-US" sz="1400" noProof="0"/>
            <a:t>Void </a:t>
          </a:r>
          <a:br>
            <a:rPr lang="en-US" sz="1400" noProof="0"/>
          </a:br>
          <a:r>
            <a:rPr lang="en-US" sz="1400" noProof="0"/>
            <a:t>data type</a:t>
          </a:r>
        </a:p>
      </dgm:t>
    </dgm:pt>
    <dgm:pt modelId="{5BA73491-6D8F-4D54-8C22-ED9718E8C773}" type="parTrans" cxnId="{BC8E6780-3FC5-4C5B-B5F0-A3B95D6AD797}">
      <dgm:prSet/>
      <dgm:spPr/>
      <dgm:t>
        <a:bodyPr/>
        <a:lstStyle/>
        <a:p>
          <a:endParaRPr lang="en-US" sz="1400" noProof="0"/>
        </a:p>
      </dgm:t>
    </dgm:pt>
    <dgm:pt modelId="{D3D2AE8F-62FA-4DE6-9400-38E384816E25}" type="sibTrans" cxnId="{BC8E6780-3FC5-4C5B-B5F0-A3B95D6AD797}">
      <dgm:prSet/>
      <dgm:spPr/>
      <dgm:t>
        <a:bodyPr/>
        <a:lstStyle/>
        <a:p>
          <a:endParaRPr lang="en-US" sz="1400" noProof="0"/>
        </a:p>
      </dgm:t>
    </dgm:pt>
    <dgm:pt modelId="{A4AA5E78-2E83-4F60-8055-685BC550D62A}">
      <dgm:prSet phldrT="[Tekst]" custT="1"/>
      <dgm:spPr/>
      <dgm:t>
        <a:bodyPr/>
        <a:lstStyle/>
        <a:p>
          <a:r>
            <a:rPr lang="en-US" sz="1400" noProof="0"/>
            <a:t>Fundamental </a:t>
          </a:r>
          <a:br>
            <a:rPr lang="en-US" sz="1400" noProof="0"/>
          </a:br>
          <a:r>
            <a:rPr lang="en-US" sz="1400" noProof="0"/>
            <a:t>data type</a:t>
          </a:r>
        </a:p>
      </dgm:t>
    </dgm:pt>
    <dgm:pt modelId="{88CF5CEC-22C5-4BBA-8046-80EB3D1D5343}" type="parTrans" cxnId="{278D86BD-DD72-4BE8-B251-CC7ACEE349AC}">
      <dgm:prSet/>
      <dgm:spPr/>
      <dgm:t>
        <a:bodyPr/>
        <a:lstStyle/>
        <a:p>
          <a:endParaRPr lang="en-US" sz="1400" noProof="0"/>
        </a:p>
      </dgm:t>
    </dgm:pt>
    <dgm:pt modelId="{240E04B3-7F9A-4CAC-AA69-24A02A09EAF4}" type="sibTrans" cxnId="{278D86BD-DD72-4BE8-B251-CC7ACEE349AC}">
      <dgm:prSet/>
      <dgm:spPr/>
      <dgm:t>
        <a:bodyPr/>
        <a:lstStyle/>
        <a:p>
          <a:endParaRPr lang="en-US" sz="1400" noProof="0"/>
        </a:p>
      </dgm:t>
    </dgm:pt>
    <dgm:pt modelId="{1E34E429-3B1C-474D-9623-B03C5A0898DC}">
      <dgm:prSet phldrT="[Tekst]" custT="1"/>
      <dgm:spPr/>
      <dgm:t>
        <a:bodyPr/>
        <a:lstStyle/>
        <a:p>
          <a:r>
            <a:rPr lang="en-US" sz="1400" noProof="0"/>
            <a:t>Derived </a:t>
          </a:r>
          <a:br>
            <a:rPr lang="en-US" sz="1400" noProof="0"/>
          </a:br>
          <a:r>
            <a:rPr lang="en-US" sz="1400" noProof="0"/>
            <a:t>data type</a:t>
          </a:r>
        </a:p>
      </dgm:t>
    </dgm:pt>
    <dgm:pt modelId="{4F7FBD52-D6A1-4338-9771-F2002E5F6B75}" type="parTrans" cxnId="{807EA633-E7DE-4E18-BA8E-0A3EAA0C411A}">
      <dgm:prSet/>
      <dgm:spPr/>
      <dgm:t>
        <a:bodyPr/>
        <a:lstStyle/>
        <a:p>
          <a:endParaRPr lang="en-US" sz="1400" noProof="0"/>
        </a:p>
      </dgm:t>
    </dgm:pt>
    <dgm:pt modelId="{252ADE1E-C336-44E3-B1D6-1F82450F38D6}" type="sibTrans" cxnId="{807EA633-E7DE-4E18-BA8E-0A3EAA0C411A}">
      <dgm:prSet/>
      <dgm:spPr/>
      <dgm:t>
        <a:bodyPr/>
        <a:lstStyle/>
        <a:p>
          <a:endParaRPr lang="en-US" sz="1400" noProof="0"/>
        </a:p>
      </dgm:t>
    </dgm:pt>
    <dgm:pt modelId="{BC0BE655-0F5F-495D-9A00-DAC06F460A34}">
      <dgm:prSet phldrT="[Tekst]" custT="1"/>
      <dgm:spPr/>
      <dgm:t>
        <a:bodyPr/>
        <a:lstStyle/>
        <a:p>
          <a:r>
            <a:rPr lang="en-US" sz="1400" noProof="0"/>
            <a:t>User-defined </a:t>
          </a:r>
          <a:br>
            <a:rPr lang="en-US" sz="1400" noProof="0"/>
          </a:br>
          <a:r>
            <a:rPr lang="en-US" sz="1400" noProof="0"/>
            <a:t>data type</a:t>
          </a:r>
        </a:p>
      </dgm:t>
    </dgm:pt>
    <dgm:pt modelId="{334B7B4A-A0EC-4BE3-BD57-2D500CC655D9}" type="parTrans" cxnId="{5874247F-2422-4E47-8E05-B8808B53F5C9}">
      <dgm:prSet/>
      <dgm:spPr/>
      <dgm:t>
        <a:bodyPr/>
        <a:lstStyle/>
        <a:p>
          <a:endParaRPr lang="en-US" sz="1400" noProof="0"/>
        </a:p>
      </dgm:t>
    </dgm:pt>
    <dgm:pt modelId="{B44FBCDD-38D0-4763-9095-FA316015ED4F}" type="sibTrans" cxnId="{5874247F-2422-4E47-8E05-B8808B53F5C9}">
      <dgm:prSet/>
      <dgm:spPr/>
      <dgm:t>
        <a:bodyPr/>
        <a:lstStyle/>
        <a:p>
          <a:endParaRPr lang="en-US" sz="1400" noProof="0"/>
        </a:p>
      </dgm:t>
    </dgm:pt>
    <dgm:pt modelId="{886D2F41-786F-4318-B212-1E2024B15B92}" type="pres">
      <dgm:prSet presAssocID="{EBC44CF8-5592-46A1-B2EA-2306C7A7B9D8}" presName="hierChild1" presStyleCnt="0">
        <dgm:presLayoutVars>
          <dgm:orgChart val="1"/>
          <dgm:chPref val="1"/>
          <dgm:dir/>
          <dgm:animOne val="branch"/>
          <dgm:animLvl val="lvl"/>
          <dgm:resizeHandles/>
        </dgm:presLayoutVars>
      </dgm:prSet>
      <dgm:spPr/>
    </dgm:pt>
    <dgm:pt modelId="{545F85D4-67AA-47E0-A140-513A42EFBDC6}" type="pres">
      <dgm:prSet presAssocID="{4224F16D-E4C0-4250-9EFA-7C747A39F793}" presName="hierRoot1" presStyleCnt="0">
        <dgm:presLayoutVars>
          <dgm:hierBranch val="init"/>
        </dgm:presLayoutVars>
      </dgm:prSet>
      <dgm:spPr/>
    </dgm:pt>
    <dgm:pt modelId="{D103BD23-C52E-43FB-B1A0-12FE9F1645D2}" type="pres">
      <dgm:prSet presAssocID="{4224F16D-E4C0-4250-9EFA-7C747A39F793}" presName="rootComposite1" presStyleCnt="0"/>
      <dgm:spPr/>
    </dgm:pt>
    <dgm:pt modelId="{241526F4-D093-4E9D-BAED-0695FD37EEE8}" type="pres">
      <dgm:prSet presAssocID="{4224F16D-E4C0-4250-9EFA-7C747A39F793}" presName="rootText1" presStyleLbl="node0" presStyleIdx="0" presStyleCnt="1" custScaleX="142928">
        <dgm:presLayoutVars>
          <dgm:chPref val="3"/>
        </dgm:presLayoutVars>
      </dgm:prSet>
      <dgm:spPr/>
    </dgm:pt>
    <dgm:pt modelId="{33BDA6D9-DC2C-4318-B5F5-6BC0E90EE1BF}" type="pres">
      <dgm:prSet presAssocID="{4224F16D-E4C0-4250-9EFA-7C747A39F793}" presName="rootConnector1" presStyleLbl="node1" presStyleIdx="0" presStyleCnt="0"/>
      <dgm:spPr/>
    </dgm:pt>
    <dgm:pt modelId="{36F88AE2-1502-4FB0-8D52-E293D086CAD7}" type="pres">
      <dgm:prSet presAssocID="{4224F16D-E4C0-4250-9EFA-7C747A39F793}" presName="hierChild2" presStyleCnt="0"/>
      <dgm:spPr/>
    </dgm:pt>
    <dgm:pt modelId="{00B09104-B5E2-4D1F-9BEE-CACA494E029F}" type="pres">
      <dgm:prSet presAssocID="{5BA73491-6D8F-4D54-8C22-ED9718E8C773}" presName="Name37" presStyleLbl="parChTrans1D2" presStyleIdx="0" presStyleCnt="4"/>
      <dgm:spPr/>
    </dgm:pt>
    <dgm:pt modelId="{BA149A03-F73F-4AA7-AD37-E5698B8F6BFC}" type="pres">
      <dgm:prSet presAssocID="{633632CF-3971-4DAE-9D7B-30F94F90EF74}" presName="hierRoot2" presStyleCnt="0">
        <dgm:presLayoutVars>
          <dgm:hierBranch val="init"/>
        </dgm:presLayoutVars>
      </dgm:prSet>
      <dgm:spPr/>
    </dgm:pt>
    <dgm:pt modelId="{142ABBC2-9ED0-40FD-8E81-AA6A7DD4CF1B}" type="pres">
      <dgm:prSet presAssocID="{633632CF-3971-4DAE-9D7B-30F94F90EF74}" presName="rootComposite" presStyleCnt="0"/>
      <dgm:spPr/>
    </dgm:pt>
    <dgm:pt modelId="{316149DD-4A20-479B-BCF0-4A4887F9049D}" type="pres">
      <dgm:prSet presAssocID="{633632CF-3971-4DAE-9D7B-30F94F90EF74}" presName="rootText" presStyleLbl="node2" presStyleIdx="0" presStyleCnt="4" custScaleX="137137">
        <dgm:presLayoutVars>
          <dgm:chPref val="3"/>
        </dgm:presLayoutVars>
      </dgm:prSet>
      <dgm:spPr/>
    </dgm:pt>
    <dgm:pt modelId="{6F32CBB0-2A11-45F0-8023-5D2196D052D7}" type="pres">
      <dgm:prSet presAssocID="{633632CF-3971-4DAE-9D7B-30F94F90EF74}" presName="rootConnector" presStyleLbl="node2" presStyleIdx="0" presStyleCnt="4"/>
      <dgm:spPr/>
    </dgm:pt>
    <dgm:pt modelId="{D6C33E95-60B8-4147-92BB-08CEBB19D089}" type="pres">
      <dgm:prSet presAssocID="{633632CF-3971-4DAE-9D7B-30F94F90EF74}" presName="hierChild4" presStyleCnt="0"/>
      <dgm:spPr/>
    </dgm:pt>
    <dgm:pt modelId="{6E8B8620-2A3B-4D87-8B07-FB53DEB32338}" type="pres">
      <dgm:prSet presAssocID="{633632CF-3971-4DAE-9D7B-30F94F90EF74}" presName="hierChild5" presStyleCnt="0"/>
      <dgm:spPr/>
    </dgm:pt>
    <dgm:pt modelId="{1FFDA1A9-194B-48AB-A17E-DD23F9DA92B1}" type="pres">
      <dgm:prSet presAssocID="{88CF5CEC-22C5-4BBA-8046-80EB3D1D5343}" presName="Name37" presStyleLbl="parChTrans1D2" presStyleIdx="1" presStyleCnt="4"/>
      <dgm:spPr/>
    </dgm:pt>
    <dgm:pt modelId="{4A30E2F1-8662-4786-BC0A-E6FFD0AFF8E7}" type="pres">
      <dgm:prSet presAssocID="{A4AA5E78-2E83-4F60-8055-685BC550D62A}" presName="hierRoot2" presStyleCnt="0">
        <dgm:presLayoutVars>
          <dgm:hierBranch val="init"/>
        </dgm:presLayoutVars>
      </dgm:prSet>
      <dgm:spPr/>
    </dgm:pt>
    <dgm:pt modelId="{C41BA63F-D8FB-4822-B0F7-DA52BE6ABB47}" type="pres">
      <dgm:prSet presAssocID="{A4AA5E78-2E83-4F60-8055-685BC550D62A}" presName="rootComposite" presStyleCnt="0"/>
      <dgm:spPr/>
    </dgm:pt>
    <dgm:pt modelId="{AD6FCBA5-107F-4E39-9D14-0F9C209CE42B}" type="pres">
      <dgm:prSet presAssocID="{A4AA5E78-2E83-4F60-8055-685BC550D62A}" presName="rootText" presStyleLbl="node2" presStyleIdx="1" presStyleCnt="4" custScaleX="137137" custLinFactNeighborX="2944">
        <dgm:presLayoutVars>
          <dgm:chPref val="3"/>
        </dgm:presLayoutVars>
      </dgm:prSet>
      <dgm:spPr/>
    </dgm:pt>
    <dgm:pt modelId="{583C3239-7A9A-4405-808D-357500F0A444}" type="pres">
      <dgm:prSet presAssocID="{A4AA5E78-2E83-4F60-8055-685BC550D62A}" presName="rootConnector" presStyleLbl="node2" presStyleIdx="1" presStyleCnt="4"/>
      <dgm:spPr/>
    </dgm:pt>
    <dgm:pt modelId="{38452564-D35D-4B4A-A1DE-52CBDB677910}" type="pres">
      <dgm:prSet presAssocID="{A4AA5E78-2E83-4F60-8055-685BC550D62A}" presName="hierChild4" presStyleCnt="0"/>
      <dgm:spPr/>
    </dgm:pt>
    <dgm:pt modelId="{EBF61DE1-0F6D-45CE-A263-6AB14AA4E1E8}" type="pres">
      <dgm:prSet presAssocID="{A4AA5E78-2E83-4F60-8055-685BC550D62A}" presName="hierChild5" presStyleCnt="0"/>
      <dgm:spPr/>
    </dgm:pt>
    <dgm:pt modelId="{76F73F54-7CB1-4ACE-9038-DE46166D4079}" type="pres">
      <dgm:prSet presAssocID="{4F7FBD52-D6A1-4338-9771-F2002E5F6B75}" presName="Name37" presStyleLbl="parChTrans1D2" presStyleIdx="2" presStyleCnt="4"/>
      <dgm:spPr/>
    </dgm:pt>
    <dgm:pt modelId="{99383A52-9AB1-4F92-ABEA-F03CA30EA2F2}" type="pres">
      <dgm:prSet presAssocID="{1E34E429-3B1C-474D-9623-B03C5A0898DC}" presName="hierRoot2" presStyleCnt="0">
        <dgm:presLayoutVars>
          <dgm:hierBranch val="init"/>
        </dgm:presLayoutVars>
      </dgm:prSet>
      <dgm:spPr/>
    </dgm:pt>
    <dgm:pt modelId="{700BDA7A-ABE4-49C4-8A68-B80BB307BA4A}" type="pres">
      <dgm:prSet presAssocID="{1E34E429-3B1C-474D-9623-B03C5A0898DC}" presName="rootComposite" presStyleCnt="0"/>
      <dgm:spPr/>
    </dgm:pt>
    <dgm:pt modelId="{ECF10C6A-7C39-40A8-BEE0-63935E4B7D7A}" type="pres">
      <dgm:prSet presAssocID="{1E34E429-3B1C-474D-9623-B03C5A0898DC}" presName="rootText" presStyleLbl="node2" presStyleIdx="2" presStyleCnt="4" custScaleX="137137">
        <dgm:presLayoutVars>
          <dgm:chPref val="3"/>
        </dgm:presLayoutVars>
      </dgm:prSet>
      <dgm:spPr/>
    </dgm:pt>
    <dgm:pt modelId="{A4AD4397-C90E-45FC-8C14-4EBF84B8DC03}" type="pres">
      <dgm:prSet presAssocID="{1E34E429-3B1C-474D-9623-B03C5A0898DC}" presName="rootConnector" presStyleLbl="node2" presStyleIdx="2" presStyleCnt="4"/>
      <dgm:spPr/>
    </dgm:pt>
    <dgm:pt modelId="{AB8C4CF8-4D03-49DB-B3A8-5ABD24D6D5EC}" type="pres">
      <dgm:prSet presAssocID="{1E34E429-3B1C-474D-9623-B03C5A0898DC}" presName="hierChild4" presStyleCnt="0"/>
      <dgm:spPr/>
    </dgm:pt>
    <dgm:pt modelId="{6829F625-52FD-4A27-983B-23F1A2EF7B61}" type="pres">
      <dgm:prSet presAssocID="{1E34E429-3B1C-474D-9623-B03C5A0898DC}" presName="hierChild5" presStyleCnt="0"/>
      <dgm:spPr/>
    </dgm:pt>
    <dgm:pt modelId="{C30796C7-D7C4-4878-AB65-50CA96A8AD01}" type="pres">
      <dgm:prSet presAssocID="{334B7B4A-A0EC-4BE3-BD57-2D500CC655D9}" presName="Name37" presStyleLbl="parChTrans1D2" presStyleIdx="3" presStyleCnt="4"/>
      <dgm:spPr/>
    </dgm:pt>
    <dgm:pt modelId="{F916A926-B076-484A-B58D-273DEC6B40F5}" type="pres">
      <dgm:prSet presAssocID="{BC0BE655-0F5F-495D-9A00-DAC06F460A34}" presName="hierRoot2" presStyleCnt="0">
        <dgm:presLayoutVars>
          <dgm:hierBranch val="init"/>
        </dgm:presLayoutVars>
      </dgm:prSet>
      <dgm:spPr/>
    </dgm:pt>
    <dgm:pt modelId="{6F9958CC-BC89-4365-8699-3AD7D9159D97}" type="pres">
      <dgm:prSet presAssocID="{BC0BE655-0F5F-495D-9A00-DAC06F460A34}" presName="rootComposite" presStyleCnt="0"/>
      <dgm:spPr/>
    </dgm:pt>
    <dgm:pt modelId="{4EA816CB-6AB7-4D30-91D2-E19223664521}" type="pres">
      <dgm:prSet presAssocID="{BC0BE655-0F5F-495D-9A00-DAC06F460A34}" presName="rootText" presStyleLbl="node2" presStyleIdx="3" presStyleCnt="4" custScaleX="137137">
        <dgm:presLayoutVars>
          <dgm:chPref val="3"/>
        </dgm:presLayoutVars>
      </dgm:prSet>
      <dgm:spPr/>
    </dgm:pt>
    <dgm:pt modelId="{09C6F1B5-B497-4EED-B053-BB14AB305045}" type="pres">
      <dgm:prSet presAssocID="{BC0BE655-0F5F-495D-9A00-DAC06F460A34}" presName="rootConnector" presStyleLbl="node2" presStyleIdx="3" presStyleCnt="4"/>
      <dgm:spPr/>
    </dgm:pt>
    <dgm:pt modelId="{C1BA8958-8495-4827-B5A9-6B1096CD1905}" type="pres">
      <dgm:prSet presAssocID="{BC0BE655-0F5F-495D-9A00-DAC06F460A34}" presName="hierChild4" presStyleCnt="0"/>
      <dgm:spPr/>
    </dgm:pt>
    <dgm:pt modelId="{382F202C-55A1-461E-991A-D4DE37D7E4A7}" type="pres">
      <dgm:prSet presAssocID="{BC0BE655-0F5F-495D-9A00-DAC06F460A34}" presName="hierChild5" presStyleCnt="0"/>
      <dgm:spPr/>
    </dgm:pt>
    <dgm:pt modelId="{B4C903CE-321E-4209-B68E-F21CA6A88E37}" type="pres">
      <dgm:prSet presAssocID="{4224F16D-E4C0-4250-9EFA-7C747A39F793}" presName="hierChild3" presStyleCnt="0"/>
      <dgm:spPr/>
    </dgm:pt>
  </dgm:ptLst>
  <dgm:cxnLst>
    <dgm:cxn modelId="{8A946119-3312-4101-BB56-3CFA545996DF}" type="presOf" srcId="{4224F16D-E4C0-4250-9EFA-7C747A39F793}" destId="{241526F4-D093-4E9D-BAED-0695FD37EEE8}" srcOrd="0" destOrd="0" presId="urn:microsoft.com/office/officeart/2005/8/layout/orgChart1"/>
    <dgm:cxn modelId="{75EEB51F-688A-4101-8FD7-61870043EC21}" type="presOf" srcId="{4224F16D-E4C0-4250-9EFA-7C747A39F793}" destId="{33BDA6D9-DC2C-4318-B5F5-6BC0E90EE1BF}" srcOrd="1" destOrd="0" presId="urn:microsoft.com/office/officeart/2005/8/layout/orgChart1"/>
    <dgm:cxn modelId="{672DF41F-2485-47C2-AC6A-429D6B742CA4}" type="presOf" srcId="{A4AA5E78-2E83-4F60-8055-685BC550D62A}" destId="{AD6FCBA5-107F-4E39-9D14-0F9C209CE42B}" srcOrd="0" destOrd="0" presId="urn:microsoft.com/office/officeart/2005/8/layout/orgChart1"/>
    <dgm:cxn modelId="{A3248124-22D2-4180-8F9B-6FF9FBDD7450}" type="presOf" srcId="{334B7B4A-A0EC-4BE3-BD57-2D500CC655D9}" destId="{C30796C7-D7C4-4878-AB65-50CA96A8AD01}" srcOrd="0" destOrd="0" presId="urn:microsoft.com/office/officeart/2005/8/layout/orgChart1"/>
    <dgm:cxn modelId="{807EA633-E7DE-4E18-BA8E-0A3EAA0C411A}" srcId="{4224F16D-E4C0-4250-9EFA-7C747A39F793}" destId="{1E34E429-3B1C-474D-9623-B03C5A0898DC}" srcOrd="2" destOrd="0" parTransId="{4F7FBD52-D6A1-4338-9771-F2002E5F6B75}" sibTransId="{252ADE1E-C336-44E3-B1D6-1F82450F38D6}"/>
    <dgm:cxn modelId="{BD463C39-1F2E-4A7D-A184-B07D199C6F4D}" type="presOf" srcId="{EBC44CF8-5592-46A1-B2EA-2306C7A7B9D8}" destId="{886D2F41-786F-4318-B212-1E2024B15B92}" srcOrd="0" destOrd="0" presId="urn:microsoft.com/office/officeart/2005/8/layout/orgChart1"/>
    <dgm:cxn modelId="{1E357270-00A7-4E2E-A647-3AD775402E92}" type="presOf" srcId="{BC0BE655-0F5F-495D-9A00-DAC06F460A34}" destId="{09C6F1B5-B497-4EED-B053-BB14AB305045}" srcOrd="1" destOrd="0" presId="urn:microsoft.com/office/officeart/2005/8/layout/orgChart1"/>
    <dgm:cxn modelId="{A1B68570-27D6-4204-B03A-681D0761A9AC}" type="presOf" srcId="{1E34E429-3B1C-474D-9623-B03C5A0898DC}" destId="{A4AD4397-C90E-45FC-8C14-4EBF84B8DC03}" srcOrd="1" destOrd="0" presId="urn:microsoft.com/office/officeart/2005/8/layout/orgChart1"/>
    <dgm:cxn modelId="{817DC551-98AD-436F-B781-370CC2AD67CE}" type="presOf" srcId="{88CF5CEC-22C5-4BBA-8046-80EB3D1D5343}" destId="{1FFDA1A9-194B-48AB-A17E-DD23F9DA92B1}" srcOrd="0" destOrd="0" presId="urn:microsoft.com/office/officeart/2005/8/layout/orgChart1"/>
    <dgm:cxn modelId="{318CF477-C115-4634-B15C-31A2DD787EBE}" type="presOf" srcId="{4F7FBD52-D6A1-4338-9771-F2002E5F6B75}" destId="{76F73F54-7CB1-4ACE-9038-DE46166D4079}" srcOrd="0" destOrd="0" presId="urn:microsoft.com/office/officeart/2005/8/layout/orgChart1"/>
    <dgm:cxn modelId="{5874247F-2422-4E47-8E05-B8808B53F5C9}" srcId="{4224F16D-E4C0-4250-9EFA-7C747A39F793}" destId="{BC0BE655-0F5F-495D-9A00-DAC06F460A34}" srcOrd="3" destOrd="0" parTransId="{334B7B4A-A0EC-4BE3-BD57-2D500CC655D9}" sibTransId="{B44FBCDD-38D0-4763-9095-FA316015ED4F}"/>
    <dgm:cxn modelId="{BC8E6780-3FC5-4C5B-B5F0-A3B95D6AD797}" srcId="{4224F16D-E4C0-4250-9EFA-7C747A39F793}" destId="{633632CF-3971-4DAE-9D7B-30F94F90EF74}" srcOrd="0" destOrd="0" parTransId="{5BA73491-6D8F-4D54-8C22-ED9718E8C773}" sibTransId="{D3D2AE8F-62FA-4DE6-9400-38E384816E25}"/>
    <dgm:cxn modelId="{278D86BD-DD72-4BE8-B251-CC7ACEE349AC}" srcId="{4224F16D-E4C0-4250-9EFA-7C747A39F793}" destId="{A4AA5E78-2E83-4F60-8055-685BC550D62A}" srcOrd="1" destOrd="0" parTransId="{88CF5CEC-22C5-4BBA-8046-80EB3D1D5343}" sibTransId="{240E04B3-7F9A-4CAC-AA69-24A02A09EAF4}"/>
    <dgm:cxn modelId="{7E9A02C0-0A17-4DD1-B21E-21FA46ADD57B}" type="presOf" srcId="{633632CF-3971-4DAE-9D7B-30F94F90EF74}" destId="{316149DD-4A20-479B-BCF0-4A4887F9049D}" srcOrd="0" destOrd="0" presId="urn:microsoft.com/office/officeart/2005/8/layout/orgChart1"/>
    <dgm:cxn modelId="{680776CC-FFF3-4FA1-BD99-D875DFD2CE50}" type="presOf" srcId="{1E34E429-3B1C-474D-9623-B03C5A0898DC}" destId="{ECF10C6A-7C39-40A8-BEE0-63935E4B7D7A}" srcOrd="0" destOrd="0" presId="urn:microsoft.com/office/officeart/2005/8/layout/orgChart1"/>
    <dgm:cxn modelId="{F2DF25CF-E234-4694-9020-0531F3A42D4A}" srcId="{EBC44CF8-5592-46A1-B2EA-2306C7A7B9D8}" destId="{4224F16D-E4C0-4250-9EFA-7C747A39F793}" srcOrd="0" destOrd="0" parTransId="{4764781C-0A7E-437D-A5A3-7FE315335671}" sibTransId="{2E392CA9-FC57-4CCD-9FAE-221D640476DC}"/>
    <dgm:cxn modelId="{AF041FD0-3A73-4C17-BEDC-5F618B20D169}" type="presOf" srcId="{633632CF-3971-4DAE-9D7B-30F94F90EF74}" destId="{6F32CBB0-2A11-45F0-8023-5D2196D052D7}" srcOrd="1" destOrd="0" presId="urn:microsoft.com/office/officeart/2005/8/layout/orgChart1"/>
    <dgm:cxn modelId="{855447D3-0470-456E-A086-EF3C698507D2}" type="presOf" srcId="{A4AA5E78-2E83-4F60-8055-685BC550D62A}" destId="{583C3239-7A9A-4405-808D-357500F0A444}" srcOrd="1" destOrd="0" presId="urn:microsoft.com/office/officeart/2005/8/layout/orgChart1"/>
    <dgm:cxn modelId="{0D6EF1FC-01CD-4424-802C-3A6FE2AB21FC}" type="presOf" srcId="{5BA73491-6D8F-4D54-8C22-ED9718E8C773}" destId="{00B09104-B5E2-4D1F-9BEE-CACA494E029F}" srcOrd="0" destOrd="0" presId="urn:microsoft.com/office/officeart/2005/8/layout/orgChart1"/>
    <dgm:cxn modelId="{0E4ECEFD-CBFA-4265-8A81-338D1577DFC9}" type="presOf" srcId="{BC0BE655-0F5F-495D-9A00-DAC06F460A34}" destId="{4EA816CB-6AB7-4D30-91D2-E19223664521}" srcOrd="0" destOrd="0" presId="urn:microsoft.com/office/officeart/2005/8/layout/orgChart1"/>
    <dgm:cxn modelId="{AEE2209C-5D5A-4BEA-8013-821C36724DA5}" type="presParOf" srcId="{886D2F41-786F-4318-B212-1E2024B15B92}" destId="{545F85D4-67AA-47E0-A140-513A42EFBDC6}" srcOrd="0" destOrd="0" presId="urn:microsoft.com/office/officeart/2005/8/layout/orgChart1"/>
    <dgm:cxn modelId="{3B54FC47-58D9-47F6-9A28-1CE90C6C8DD9}" type="presParOf" srcId="{545F85D4-67AA-47E0-A140-513A42EFBDC6}" destId="{D103BD23-C52E-43FB-B1A0-12FE9F1645D2}" srcOrd="0" destOrd="0" presId="urn:microsoft.com/office/officeart/2005/8/layout/orgChart1"/>
    <dgm:cxn modelId="{ECE3A6E0-1C4E-42CA-856B-91B9441247A7}" type="presParOf" srcId="{D103BD23-C52E-43FB-B1A0-12FE9F1645D2}" destId="{241526F4-D093-4E9D-BAED-0695FD37EEE8}" srcOrd="0" destOrd="0" presId="urn:microsoft.com/office/officeart/2005/8/layout/orgChart1"/>
    <dgm:cxn modelId="{7AFB33DA-E8F5-4F91-8717-4662E8CCCD6F}" type="presParOf" srcId="{D103BD23-C52E-43FB-B1A0-12FE9F1645D2}" destId="{33BDA6D9-DC2C-4318-B5F5-6BC0E90EE1BF}" srcOrd="1" destOrd="0" presId="urn:microsoft.com/office/officeart/2005/8/layout/orgChart1"/>
    <dgm:cxn modelId="{84C2635E-979A-42F9-8A9B-F814EA503019}" type="presParOf" srcId="{545F85D4-67AA-47E0-A140-513A42EFBDC6}" destId="{36F88AE2-1502-4FB0-8D52-E293D086CAD7}" srcOrd="1" destOrd="0" presId="urn:microsoft.com/office/officeart/2005/8/layout/orgChart1"/>
    <dgm:cxn modelId="{0DD158CE-1823-4C30-B70A-326B88F7B93D}" type="presParOf" srcId="{36F88AE2-1502-4FB0-8D52-E293D086CAD7}" destId="{00B09104-B5E2-4D1F-9BEE-CACA494E029F}" srcOrd="0" destOrd="0" presId="urn:microsoft.com/office/officeart/2005/8/layout/orgChart1"/>
    <dgm:cxn modelId="{0AF0407D-FDFA-4C3A-BCD8-5D8DCD3B79FC}" type="presParOf" srcId="{36F88AE2-1502-4FB0-8D52-E293D086CAD7}" destId="{BA149A03-F73F-4AA7-AD37-E5698B8F6BFC}" srcOrd="1" destOrd="0" presId="urn:microsoft.com/office/officeart/2005/8/layout/orgChart1"/>
    <dgm:cxn modelId="{D7E1C8AB-50D3-47CA-985F-274DBC4ED407}" type="presParOf" srcId="{BA149A03-F73F-4AA7-AD37-E5698B8F6BFC}" destId="{142ABBC2-9ED0-40FD-8E81-AA6A7DD4CF1B}" srcOrd="0" destOrd="0" presId="urn:microsoft.com/office/officeart/2005/8/layout/orgChart1"/>
    <dgm:cxn modelId="{2933A3FE-9F16-43BB-9718-3BD73F9D756C}" type="presParOf" srcId="{142ABBC2-9ED0-40FD-8E81-AA6A7DD4CF1B}" destId="{316149DD-4A20-479B-BCF0-4A4887F9049D}" srcOrd="0" destOrd="0" presId="urn:microsoft.com/office/officeart/2005/8/layout/orgChart1"/>
    <dgm:cxn modelId="{2C9098BF-F572-46E7-9D9A-881AF422F3F7}" type="presParOf" srcId="{142ABBC2-9ED0-40FD-8E81-AA6A7DD4CF1B}" destId="{6F32CBB0-2A11-45F0-8023-5D2196D052D7}" srcOrd="1" destOrd="0" presId="urn:microsoft.com/office/officeart/2005/8/layout/orgChart1"/>
    <dgm:cxn modelId="{4DCD583D-E9E1-4C61-BC8C-CB7AB0E9763C}" type="presParOf" srcId="{BA149A03-F73F-4AA7-AD37-E5698B8F6BFC}" destId="{D6C33E95-60B8-4147-92BB-08CEBB19D089}" srcOrd="1" destOrd="0" presId="urn:microsoft.com/office/officeart/2005/8/layout/orgChart1"/>
    <dgm:cxn modelId="{65688E1F-31F1-4B9D-AE15-9CFB28CE0D4B}" type="presParOf" srcId="{BA149A03-F73F-4AA7-AD37-E5698B8F6BFC}" destId="{6E8B8620-2A3B-4D87-8B07-FB53DEB32338}" srcOrd="2" destOrd="0" presId="urn:microsoft.com/office/officeart/2005/8/layout/orgChart1"/>
    <dgm:cxn modelId="{0CA3169F-4D44-4A92-8EC7-A9997CFF14AA}" type="presParOf" srcId="{36F88AE2-1502-4FB0-8D52-E293D086CAD7}" destId="{1FFDA1A9-194B-48AB-A17E-DD23F9DA92B1}" srcOrd="2" destOrd="0" presId="urn:microsoft.com/office/officeart/2005/8/layout/orgChart1"/>
    <dgm:cxn modelId="{A95FFC48-DDF9-4884-9F0A-D3D933AE9373}" type="presParOf" srcId="{36F88AE2-1502-4FB0-8D52-E293D086CAD7}" destId="{4A30E2F1-8662-4786-BC0A-E6FFD0AFF8E7}" srcOrd="3" destOrd="0" presId="urn:microsoft.com/office/officeart/2005/8/layout/orgChart1"/>
    <dgm:cxn modelId="{9B4A2F6A-85B3-49C3-812D-81D2C4366F64}" type="presParOf" srcId="{4A30E2F1-8662-4786-BC0A-E6FFD0AFF8E7}" destId="{C41BA63F-D8FB-4822-B0F7-DA52BE6ABB47}" srcOrd="0" destOrd="0" presId="urn:microsoft.com/office/officeart/2005/8/layout/orgChart1"/>
    <dgm:cxn modelId="{AAE380B1-377E-46C4-8B48-840204440B80}" type="presParOf" srcId="{C41BA63F-D8FB-4822-B0F7-DA52BE6ABB47}" destId="{AD6FCBA5-107F-4E39-9D14-0F9C209CE42B}" srcOrd="0" destOrd="0" presId="urn:microsoft.com/office/officeart/2005/8/layout/orgChart1"/>
    <dgm:cxn modelId="{35AA35BB-2FBF-4892-8504-130673E11354}" type="presParOf" srcId="{C41BA63F-D8FB-4822-B0F7-DA52BE6ABB47}" destId="{583C3239-7A9A-4405-808D-357500F0A444}" srcOrd="1" destOrd="0" presId="urn:microsoft.com/office/officeart/2005/8/layout/orgChart1"/>
    <dgm:cxn modelId="{4AA402BB-B816-4D70-94FE-B15BEC5A65ED}" type="presParOf" srcId="{4A30E2F1-8662-4786-BC0A-E6FFD0AFF8E7}" destId="{38452564-D35D-4B4A-A1DE-52CBDB677910}" srcOrd="1" destOrd="0" presId="urn:microsoft.com/office/officeart/2005/8/layout/orgChart1"/>
    <dgm:cxn modelId="{46E00C3D-A51E-4BE7-8D85-F164323C237E}" type="presParOf" srcId="{4A30E2F1-8662-4786-BC0A-E6FFD0AFF8E7}" destId="{EBF61DE1-0F6D-45CE-A263-6AB14AA4E1E8}" srcOrd="2" destOrd="0" presId="urn:microsoft.com/office/officeart/2005/8/layout/orgChart1"/>
    <dgm:cxn modelId="{3649A759-7DB2-41AB-A742-0E086AE83055}" type="presParOf" srcId="{36F88AE2-1502-4FB0-8D52-E293D086CAD7}" destId="{76F73F54-7CB1-4ACE-9038-DE46166D4079}" srcOrd="4" destOrd="0" presId="urn:microsoft.com/office/officeart/2005/8/layout/orgChart1"/>
    <dgm:cxn modelId="{D7852AF4-A6A6-4933-9D12-17DFDBC27264}" type="presParOf" srcId="{36F88AE2-1502-4FB0-8D52-E293D086CAD7}" destId="{99383A52-9AB1-4F92-ABEA-F03CA30EA2F2}" srcOrd="5" destOrd="0" presId="urn:microsoft.com/office/officeart/2005/8/layout/orgChart1"/>
    <dgm:cxn modelId="{53D6547D-DC8F-4E46-A42C-06D9D200CBBA}" type="presParOf" srcId="{99383A52-9AB1-4F92-ABEA-F03CA30EA2F2}" destId="{700BDA7A-ABE4-49C4-8A68-B80BB307BA4A}" srcOrd="0" destOrd="0" presId="urn:microsoft.com/office/officeart/2005/8/layout/orgChart1"/>
    <dgm:cxn modelId="{63041A94-2B76-4C3E-A106-11B8E4B316BB}" type="presParOf" srcId="{700BDA7A-ABE4-49C4-8A68-B80BB307BA4A}" destId="{ECF10C6A-7C39-40A8-BEE0-63935E4B7D7A}" srcOrd="0" destOrd="0" presId="urn:microsoft.com/office/officeart/2005/8/layout/orgChart1"/>
    <dgm:cxn modelId="{6B31E76D-DAA0-45C8-B40D-0FF88F986917}" type="presParOf" srcId="{700BDA7A-ABE4-49C4-8A68-B80BB307BA4A}" destId="{A4AD4397-C90E-45FC-8C14-4EBF84B8DC03}" srcOrd="1" destOrd="0" presId="urn:microsoft.com/office/officeart/2005/8/layout/orgChart1"/>
    <dgm:cxn modelId="{EE2AC8AC-9964-41CD-8111-29A0A7E165B3}" type="presParOf" srcId="{99383A52-9AB1-4F92-ABEA-F03CA30EA2F2}" destId="{AB8C4CF8-4D03-49DB-B3A8-5ABD24D6D5EC}" srcOrd="1" destOrd="0" presId="urn:microsoft.com/office/officeart/2005/8/layout/orgChart1"/>
    <dgm:cxn modelId="{A9B90160-2676-43A2-AFBF-A59D074BE90A}" type="presParOf" srcId="{99383A52-9AB1-4F92-ABEA-F03CA30EA2F2}" destId="{6829F625-52FD-4A27-983B-23F1A2EF7B61}" srcOrd="2" destOrd="0" presId="urn:microsoft.com/office/officeart/2005/8/layout/orgChart1"/>
    <dgm:cxn modelId="{5B5180BA-D7AD-4916-A2BB-800BCE08D4DF}" type="presParOf" srcId="{36F88AE2-1502-4FB0-8D52-E293D086CAD7}" destId="{C30796C7-D7C4-4878-AB65-50CA96A8AD01}" srcOrd="6" destOrd="0" presId="urn:microsoft.com/office/officeart/2005/8/layout/orgChart1"/>
    <dgm:cxn modelId="{24EC6DF8-04E6-4E39-B846-47E3C32557A6}" type="presParOf" srcId="{36F88AE2-1502-4FB0-8D52-E293D086CAD7}" destId="{F916A926-B076-484A-B58D-273DEC6B40F5}" srcOrd="7" destOrd="0" presId="urn:microsoft.com/office/officeart/2005/8/layout/orgChart1"/>
    <dgm:cxn modelId="{52B1C76A-0AE4-4C31-9328-D99675692B34}" type="presParOf" srcId="{F916A926-B076-484A-B58D-273DEC6B40F5}" destId="{6F9958CC-BC89-4365-8699-3AD7D9159D97}" srcOrd="0" destOrd="0" presId="urn:microsoft.com/office/officeart/2005/8/layout/orgChart1"/>
    <dgm:cxn modelId="{BBFB2F29-331B-42B5-811B-41E786CEC013}" type="presParOf" srcId="{6F9958CC-BC89-4365-8699-3AD7D9159D97}" destId="{4EA816CB-6AB7-4D30-91D2-E19223664521}" srcOrd="0" destOrd="0" presId="urn:microsoft.com/office/officeart/2005/8/layout/orgChart1"/>
    <dgm:cxn modelId="{1F48BFC8-7CF2-4023-8613-5504ECD91F15}" type="presParOf" srcId="{6F9958CC-BC89-4365-8699-3AD7D9159D97}" destId="{09C6F1B5-B497-4EED-B053-BB14AB305045}" srcOrd="1" destOrd="0" presId="urn:microsoft.com/office/officeart/2005/8/layout/orgChart1"/>
    <dgm:cxn modelId="{2B35F72E-0496-4ABB-BBFE-1CE2E42E07C5}" type="presParOf" srcId="{F916A926-B076-484A-B58D-273DEC6B40F5}" destId="{C1BA8958-8495-4827-B5A9-6B1096CD1905}" srcOrd="1" destOrd="0" presId="urn:microsoft.com/office/officeart/2005/8/layout/orgChart1"/>
    <dgm:cxn modelId="{45FF88B3-3729-4335-9FE6-74B7E2B257E5}" type="presParOf" srcId="{F916A926-B076-484A-B58D-273DEC6B40F5}" destId="{382F202C-55A1-461E-991A-D4DE37D7E4A7}" srcOrd="2" destOrd="0" presId="urn:microsoft.com/office/officeart/2005/8/layout/orgChart1"/>
    <dgm:cxn modelId="{541D44DD-1940-44EB-A405-937B855105DE}" type="presParOf" srcId="{545F85D4-67AA-47E0-A140-513A42EFBDC6}" destId="{B4C903CE-321E-4209-B68E-F21CA6A88E37}" srcOrd="2" destOrd="0" presId="urn:microsoft.com/office/officeart/2005/8/layout/orgChart1"/>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C44CF8-5592-46A1-B2EA-2306C7A7B9D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4224F16D-E4C0-4250-9EFA-7C747A39F793}">
      <dgm:prSet phldrT="[Tekst]" custT="1"/>
      <dgm:spPr/>
      <dgm:t>
        <a:bodyPr/>
        <a:lstStyle/>
        <a:p>
          <a:r>
            <a:rPr lang="en-US" sz="1400" noProof="0"/>
            <a:t>C Data types</a:t>
          </a:r>
        </a:p>
      </dgm:t>
    </dgm:pt>
    <dgm:pt modelId="{4764781C-0A7E-437D-A5A3-7FE315335671}" type="parTrans" cxnId="{F2DF25CF-E234-4694-9020-0531F3A42D4A}">
      <dgm:prSet/>
      <dgm:spPr/>
      <dgm:t>
        <a:bodyPr/>
        <a:lstStyle/>
        <a:p>
          <a:endParaRPr lang="en-US" sz="1400" noProof="0"/>
        </a:p>
      </dgm:t>
    </dgm:pt>
    <dgm:pt modelId="{2E392CA9-FC57-4CCD-9FAE-221D640476DC}" type="sibTrans" cxnId="{F2DF25CF-E234-4694-9020-0531F3A42D4A}">
      <dgm:prSet/>
      <dgm:spPr/>
      <dgm:t>
        <a:bodyPr/>
        <a:lstStyle/>
        <a:p>
          <a:endParaRPr lang="en-US" sz="1400" noProof="0"/>
        </a:p>
      </dgm:t>
    </dgm:pt>
    <dgm:pt modelId="{633632CF-3971-4DAE-9D7B-30F94F90EF74}">
      <dgm:prSet phldrT="[Tekst]" custT="1"/>
      <dgm:spPr/>
      <dgm:t>
        <a:bodyPr/>
        <a:lstStyle/>
        <a:p>
          <a:r>
            <a:rPr lang="en-US" sz="1400" noProof="0"/>
            <a:t>Void </a:t>
          </a:r>
          <a:br>
            <a:rPr lang="en-US" sz="1400" noProof="0"/>
          </a:br>
          <a:r>
            <a:rPr lang="en-US" sz="1400" noProof="0"/>
            <a:t>data type</a:t>
          </a:r>
        </a:p>
      </dgm:t>
    </dgm:pt>
    <dgm:pt modelId="{5BA73491-6D8F-4D54-8C22-ED9718E8C773}" type="parTrans" cxnId="{BC8E6780-3FC5-4C5B-B5F0-A3B95D6AD797}">
      <dgm:prSet/>
      <dgm:spPr/>
      <dgm:t>
        <a:bodyPr/>
        <a:lstStyle/>
        <a:p>
          <a:endParaRPr lang="en-US" sz="1400" noProof="0"/>
        </a:p>
      </dgm:t>
    </dgm:pt>
    <dgm:pt modelId="{D3D2AE8F-62FA-4DE6-9400-38E384816E25}" type="sibTrans" cxnId="{BC8E6780-3FC5-4C5B-B5F0-A3B95D6AD797}">
      <dgm:prSet/>
      <dgm:spPr/>
      <dgm:t>
        <a:bodyPr/>
        <a:lstStyle/>
        <a:p>
          <a:endParaRPr lang="en-US" sz="1400" noProof="0"/>
        </a:p>
      </dgm:t>
    </dgm:pt>
    <dgm:pt modelId="{A4AA5E78-2E83-4F60-8055-685BC550D62A}">
      <dgm:prSet phldrT="[Tekst]" custT="1"/>
      <dgm:spPr/>
      <dgm:t>
        <a:bodyPr/>
        <a:lstStyle/>
        <a:p>
          <a:r>
            <a:rPr lang="en-US" sz="1400" noProof="0"/>
            <a:t>Fundamental </a:t>
          </a:r>
          <a:br>
            <a:rPr lang="en-US" sz="1400" noProof="0"/>
          </a:br>
          <a:r>
            <a:rPr lang="en-US" sz="1400" noProof="0"/>
            <a:t>data type</a:t>
          </a:r>
        </a:p>
      </dgm:t>
    </dgm:pt>
    <dgm:pt modelId="{88CF5CEC-22C5-4BBA-8046-80EB3D1D5343}" type="parTrans" cxnId="{278D86BD-DD72-4BE8-B251-CC7ACEE349AC}">
      <dgm:prSet/>
      <dgm:spPr/>
      <dgm:t>
        <a:bodyPr/>
        <a:lstStyle/>
        <a:p>
          <a:endParaRPr lang="en-US" sz="1400" noProof="0"/>
        </a:p>
      </dgm:t>
    </dgm:pt>
    <dgm:pt modelId="{240E04B3-7F9A-4CAC-AA69-24A02A09EAF4}" type="sibTrans" cxnId="{278D86BD-DD72-4BE8-B251-CC7ACEE349AC}">
      <dgm:prSet/>
      <dgm:spPr/>
      <dgm:t>
        <a:bodyPr/>
        <a:lstStyle/>
        <a:p>
          <a:endParaRPr lang="en-US" sz="1400" noProof="0"/>
        </a:p>
      </dgm:t>
    </dgm:pt>
    <dgm:pt modelId="{1E34E429-3B1C-474D-9623-B03C5A0898DC}">
      <dgm:prSet phldrT="[Tekst]" custT="1"/>
      <dgm:spPr/>
      <dgm:t>
        <a:bodyPr/>
        <a:lstStyle/>
        <a:p>
          <a:r>
            <a:rPr lang="en-US" sz="1400" noProof="0"/>
            <a:t>Derived </a:t>
          </a:r>
          <a:br>
            <a:rPr lang="en-US" sz="1400" noProof="0"/>
          </a:br>
          <a:r>
            <a:rPr lang="en-US" sz="1400" noProof="0"/>
            <a:t>data type</a:t>
          </a:r>
        </a:p>
      </dgm:t>
    </dgm:pt>
    <dgm:pt modelId="{4F7FBD52-D6A1-4338-9771-F2002E5F6B75}" type="parTrans" cxnId="{807EA633-E7DE-4E18-BA8E-0A3EAA0C411A}">
      <dgm:prSet/>
      <dgm:spPr/>
      <dgm:t>
        <a:bodyPr/>
        <a:lstStyle/>
        <a:p>
          <a:endParaRPr lang="en-US" sz="1400" noProof="0"/>
        </a:p>
      </dgm:t>
    </dgm:pt>
    <dgm:pt modelId="{252ADE1E-C336-44E3-B1D6-1F82450F38D6}" type="sibTrans" cxnId="{807EA633-E7DE-4E18-BA8E-0A3EAA0C411A}">
      <dgm:prSet/>
      <dgm:spPr/>
      <dgm:t>
        <a:bodyPr/>
        <a:lstStyle/>
        <a:p>
          <a:endParaRPr lang="en-US" sz="1400" noProof="0"/>
        </a:p>
      </dgm:t>
    </dgm:pt>
    <dgm:pt modelId="{BC0BE655-0F5F-495D-9A00-DAC06F460A34}">
      <dgm:prSet phldrT="[Tekst]" custT="1"/>
      <dgm:spPr/>
      <dgm:t>
        <a:bodyPr/>
        <a:lstStyle/>
        <a:p>
          <a:r>
            <a:rPr lang="en-US" sz="1400" noProof="0"/>
            <a:t>User-defined </a:t>
          </a:r>
          <a:br>
            <a:rPr lang="en-US" sz="1400" noProof="0"/>
          </a:br>
          <a:r>
            <a:rPr lang="en-US" sz="1400" noProof="0"/>
            <a:t>data type</a:t>
          </a:r>
        </a:p>
      </dgm:t>
    </dgm:pt>
    <dgm:pt modelId="{334B7B4A-A0EC-4BE3-BD57-2D500CC655D9}" type="parTrans" cxnId="{5874247F-2422-4E47-8E05-B8808B53F5C9}">
      <dgm:prSet/>
      <dgm:spPr/>
      <dgm:t>
        <a:bodyPr/>
        <a:lstStyle/>
        <a:p>
          <a:endParaRPr lang="en-US" sz="1400" noProof="0"/>
        </a:p>
      </dgm:t>
    </dgm:pt>
    <dgm:pt modelId="{B44FBCDD-38D0-4763-9095-FA316015ED4F}" type="sibTrans" cxnId="{5874247F-2422-4E47-8E05-B8808B53F5C9}">
      <dgm:prSet/>
      <dgm:spPr/>
      <dgm:t>
        <a:bodyPr/>
        <a:lstStyle/>
        <a:p>
          <a:endParaRPr lang="en-US" sz="1400" noProof="0"/>
        </a:p>
      </dgm:t>
    </dgm:pt>
    <dgm:pt modelId="{9C26E6AD-47AB-46A2-B2EA-EF1F57DFDC1B}">
      <dgm:prSet phldrT="[Tekst]" custT="1"/>
      <dgm:spPr/>
      <dgm:t>
        <a:bodyPr/>
        <a:lstStyle/>
        <a:p>
          <a:r>
            <a:rPr lang="en-US" sz="1400" noProof="0"/>
            <a:t>void</a:t>
          </a:r>
        </a:p>
      </dgm:t>
    </dgm:pt>
    <dgm:pt modelId="{F77BA94F-5F5A-4244-B671-7D147C089B9A}" type="parTrans" cxnId="{5A22C309-0586-4676-BBD3-0E8848D1186D}">
      <dgm:prSet/>
      <dgm:spPr/>
      <dgm:t>
        <a:bodyPr/>
        <a:lstStyle/>
        <a:p>
          <a:endParaRPr lang="en-US" sz="1400" noProof="0"/>
        </a:p>
      </dgm:t>
    </dgm:pt>
    <dgm:pt modelId="{511E7827-8C48-4812-81C5-1BFB2F3AE3BA}" type="sibTrans" cxnId="{5A22C309-0586-4676-BBD3-0E8848D1186D}">
      <dgm:prSet/>
      <dgm:spPr/>
      <dgm:t>
        <a:bodyPr/>
        <a:lstStyle/>
        <a:p>
          <a:endParaRPr lang="en-US" sz="1400" noProof="0"/>
        </a:p>
      </dgm:t>
    </dgm:pt>
    <dgm:pt modelId="{D125D46D-5803-498C-8210-A47012081385}">
      <dgm:prSet phldrT="[Tekst]" custT="1"/>
      <dgm:spPr/>
      <dgm:t>
        <a:bodyPr/>
        <a:lstStyle/>
        <a:p>
          <a:r>
            <a:rPr lang="en-US" sz="1400" noProof="0">
              <a:solidFill>
                <a:srgbClr val="FFC000"/>
              </a:solidFill>
            </a:rPr>
            <a:t>char</a:t>
          </a:r>
        </a:p>
      </dgm:t>
    </dgm:pt>
    <dgm:pt modelId="{6C9F876D-C243-48CC-A6C6-3E603B596FCC}" type="sibTrans" cxnId="{2D0F2247-A216-40B8-8D4C-D1B2BE8034F2}">
      <dgm:prSet/>
      <dgm:spPr/>
      <dgm:t>
        <a:bodyPr/>
        <a:lstStyle/>
        <a:p>
          <a:endParaRPr lang="en-US" sz="1400" noProof="0"/>
        </a:p>
      </dgm:t>
    </dgm:pt>
    <dgm:pt modelId="{ECBAC60C-C54E-43D5-B4DD-7D03D17F79BB}" type="parTrans" cxnId="{2D0F2247-A216-40B8-8D4C-D1B2BE8034F2}">
      <dgm:prSet/>
      <dgm:spPr/>
      <dgm:t>
        <a:bodyPr/>
        <a:lstStyle/>
        <a:p>
          <a:endParaRPr lang="en-US" sz="1400" noProof="0"/>
        </a:p>
      </dgm:t>
    </dgm:pt>
    <dgm:pt modelId="{789381F5-38E8-4D18-8E95-BD320E8E1B63}">
      <dgm:prSet phldrT="[Tekst]" custT="1"/>
      <dgm:spPr>
        <a:solidFill>
          <a:srgbClr val="00B050"/>
        </a:solidFill>
      </dgm:spPr>
      <dgm:t>
        <a:bodyPr/>
        <a:lstStyle/>
        <a:p>
          <a:r>
            <a:rPr lang="en-US" sz="1400" noProof="0">
              <a:solidFill>
                <a:srgbClr val="FFFF00"/>
              </a:solidFill>
            </a:rPr>
            <a:t>int</a:t>
          </a:r>
        </a:p>
      </dgm:t>
    </dgm:pt>
    <dgm:pt modelId="{9A4EFD8F-03F9-4ED5-B373-EE8E6CEF662D}" type="parTrans" cxnId="{876981AD-75BF-4375-8BD3-A0DA1E9791A0}">
      <dgm:prSet/>
      <dgm:spPr/>
      <dgm:t>
        <a:bodyPr/>
        <a:lstStyle/>
        <a:p>
          <a:endParaRPr lang="en-US" sz="1400" noProof="0"/>
        </a:p>
      </dgm:t>
    </dgm:pt>
    <dgm:pt modelId="{3D2EC0CF-B602-45D2-9AD5-1644DD271D0F}" type="sibTrans" cxnId="{876981AD-75BF-4375-8BD3-A0DA1E9791A0}">
      <dgm:prSet/>
      <dgm:spPr/>
      <dgm:t>
        <a:bodyPr/>
        <a:lstStyle/>
        <a:p>
          <a:endParaRPr lang="en-US" sz="1400" noProof="0"/>
        </a:p>
      </dgm:t>
    </dgm:pt>
    <dgm:pt modelId="{F53F0496-01AD-40B1-BEC5-C28B736DB0ED}">
      <dgm:prSet phldrT="[Tekst]" custT="1"/>
      <dgm:spPr/>
      <dgm:t>
        <a:bodyPr/>
        <a:lstStyle/>
        <a:p>
          <a:r>
            <a:rPr lang="en-US" sz="1400" noProof="0"/>
            <a:t>float</a:t>
          </a:r>
          <a:br>
            <a:rPr lang="en-US" sz="1400" noProof="0"/>
          </a:br>
          <a:r>
            <a:rPr lang="en-US" sz="1400" noProof="0"/>
            <a:t>double</a:t>
          </a:r>
          <a:br>
            <a:rPr lang="en-US" sz="1400" noProof="0"/>
          </a:br>
          <a:r>
            <a:rPr lang="en-US" sz="1400" noProof="0"/>
            <a:t>long double</a:t>
          </a:r>
        </a:p>
      </dgm:t>
    </dgm:pt>
    <dgm:pt modelId="{D64FE767-F5E9-4BFB-BD3F-EF4B418AB559}" type="parTrans" cxnId="{19AB12D5-191F-4D42-84DE-4F0B5F501851}">
      <dgm:prSet/>
      <dgm:spPr/>
      <dgm:t>
        <a:bodyPr/>
        <a:lstStyle/>
        <a:p>
          <a:endParaRPr lang="en-US" sz="1400" noProof="0"/>
        </a:p>
      </dgm:t>
    </dgm:pt>
    <dgm:pt modelId="{75047260-0C40-4E21-ACA0-4A586AC16CDB}" type="sibTrans" cxnId="{19AB12D5-191F-4D42-84DE-4F0B5F501851}">
      <dgm:prSet/>
      <dgm:spPr/>
      <dgm:t>
        <a:bodyPr/>
        <a:lstStyle/>
        <a:p>
          <a:endParaRPr lang="en-US" sz="1400" noProof="0"/>
        </a:p>
      </dgm:t>
    </dgm:pt>
    <dgm:pt modelId="{A14220CC-E46E-4BB5-A14B-0F59CA674199}">
      <dgm:prSet phldrT="[Tekst]" custT="1"/>
      <dgm:spPr/>
      <dgm:t>
        <a:bodyPr/>
        <a:lstStyle/>
        <a:p>
          <a:r>
            <a:rPr lang="en-US" sz="1400" noProof="0"/>
            <a:t>array</a:t>
          </a:r>
        </a:p>
      </dgm:t>
    </dgm:pt>
    <dgm:pt modelId="{B088BEBF-AE62-4103-8EC7-80EA85259D7F}" type="parTrans" cxnId="{03DFE3FF-FA26-40CC-9B65-624CC6B53608}">
      <dgm:prSet/>
      <dgm:spPr/>
      <dgm:t>
        <a:bodyPr/>
        <a:lstStyle/>
        <a:p>
          <a:endParaRPr lang="en-US" sz="1400" noProof="0"/>
        </a:p>
      </dgm:t>
    </dgm:pt>
    <dgm:pt modelId="{3D14F5B7-8E45-416A-A422-19F15DB604C5}" type="sibTrans" cxnId="{03DFE3FF-FA26-40CC-9B65-624CC6B53608}">
      <dgm:prSet/>
      <dgm:spPr/>
      <dgm:t>
        <a:bodyPr/>
        <a:lstStyle/>
        <a:p>
          <a:endParaRPr lang="en-US" sz="1400" noProof="0"/>
        </a:p>
      </dgm:t>
    </dgm:pt>
    <dgm:pt modelId="{BBB973BF-374F-45C3-BF75-B52035C1DE6E}">
      <dgm:prSet phldrT="[Tekst]" custT="1"/>
      <dgm:spPr/>
      <dgm:t>
        <a:bodyPr/>
        <a:lstStyle/>
        <a:p>
          <a:r>
            <a:rPr lang="en-US" sz="1400" noProof="0"/>
            <a:t>function</a:t>
          </a:r>
        </a:p>
      </dgm:t>
    </dgm:pt>
    <dgm:pt modelId="{D961172C-3169-4B55-9C6A-DC097164FDBC}" type="parTrans" cxnId="{BA7EECDA-3A94-4D4F-B95F-8EDBD56747C8}">
      <dgm:prSet/>
      <dgm:spPr/>
      <dgm:t>
        <a:bodyPr/>
        <a:lstStyle/>
        <a:p>
          <a:endParaRPr lang="en-US" sz="1400" noProof="0"/>
        </a:p>
      </dgm:t>
    </dgm:pt>
    <dgm:pt modelId="{A05627AB-B3CC-42D1-A0FF-7108ABE6D538}" type="sibTrans" cxnId="{BA7EECDA-3A94-4D4F-B95F-8EDBD56747C8}">
      <dgm:prSet/>
      <dgm:spPr/>
      <dgm:t>
        <a:bodyPr/>
        <a:lstStyle/>
        <a:p>
          <a:endParaRPr lang="en-US" sz="1400" noProof="0"/>
        </a:p>
      </dgm:t>
    </dgm:pt>
    <dgm:pt modelId="{543DDDD4-A254-46F6-8D3E-EDB3CEE932BD}">
      <dgm:prSet phldrT="[Tekst]" custT="1"/>
      <dgm:spPr/>
      <dgm:t>
        <a:bodyPr/>
        <a:lstStyle/>
        <a:p>
          <a:r>
            <a:rPr lang="en-US" sz="1400" noProof="0"/>
            <a:t>pointer</a:t>
          </a:r>
        </a:p>
      </dgm:t>
    </dgm:pt>
    <dgm:pt modelId="{BEB58063-F3B9-4C73-8DB1-118C595907F4}" type="parTrans" cxnId="{B1DE79DA-F059-4605-BC83-1DB9EDE033CF}">
      <dgm:prSet/>
      <dgm:spPr/>
      <dgm:t>
        <a:bodyPr/>
        <a:lstStyle/>
        <a:p>
          <a:endParaRPr lang="en-US" sz="1400" noProof="0"/>
        </a:p>
      </dgm:t>
    </dgm:pt>
    <dgm:pt modelId="{7913EC47-35F6-4703-824D-12D93D476D09}" type="sibTrans" cxnId="{B1DE79DA-F059-4605-BC83-1DB9EDE033CF}">
      <dgm:prSet/>
      <dgm:spPr/>
      <dgm:t>
        <a:bodyPr/>
        <a:lstStyle/>
        <a:p>
          <a:endParaRPr lang="en-US" sz="1400" noProof="0"/>
        </a:p>
      </dgm:t>
    </dgm:pt>
    <dgm:pt modelId="{743610C1-9835-4646-A186-61AF59C69A49}">
      <dgm:prSet phldrT="[Tekst]" custT="1"/>
      <dgm:spPr/>
      <dgm:t>
        <a:bodyPr/>
        <a:lstStyle/>
        <a:p>
          <a:r>
            <a:rPr lang="en-US" sz="1400" noProof="0"/>
            <a:t>structure</a:t>
          </a:r>
        </a:p>
      </dgm:t>
    </dgm:pt>
    <dgm:pt modelId="{6EDA1C38-4764-4423-8060-5ED8CCC0F01A}" type="parTrans" cxnId="{EE8F14E8-23AD-46BF-8DB9-EB490DF860F0}">
      <dgm:prSet/>
      <dgm:spPr/>
      <dgm:t>
        <a:bodyPr/>
        <a:lstStyle/>
        <a:p>
          <a:endParaRPr lang="en-US" sz="1400" noProof="0"/>
        </a:p>
      </dgm:t>
    </dgm:pt>
    <dgm:pt modelId="{13176DFB-8060-426F-95B7-3C1710C0F4B6}" type="sibTrans" cxnId="{EE8F14E8-23AD-46BF-8DB9-EB490DF860F0}">
      <dgm:prSet/>
      <dgm:spPr/>
      <dgm:t>
        <a:bodyPr/>
        <a:lstStyle/>
        <a:p>
          <a:endParaRPr lang="en-US" sz="1400" noProof="0"/>
        </a:p>
      </dgm:t>
    </dgm:pt>
    <dgm:pt modelId="{B6D2EDFE-802F-4E0C-93BF-A0ED98D0E7F6}">
      <dgm:prSet phldrT="[Tekst]" custT="1"/>
      <dgm:spPr/>
      <dgm:t>
        <a:bodyPr/>
        <a:lstStyle/>
        <a:p>
          <a:r>
            <a:rPr lang="en-US" sz="1400" noProof="0"/>
            <a:t>union</a:t>
          </a:r>
        </a:p>
      </dgm:t>
    </dgm:pt>
    <dgm:pt modelId="{47311D9D-83D8-4ACE-B991-1A0240300974}" type="parTrans" cxnId="{E6006B6D-1FA5-4923-AB45-E77CB3871ADC}">
      <dgm:prSet/>
      <dgm:spPr/>
      <dgm:t>
        <a:bodyPr/>
        <a:lstStyle/>
        <a:p>
          <a:endParaRPr lang="en-US" sz="1400" noProof="0"/>
        </a:p>
      </dgm:t>
    </dgm:pt>
    <dgm:pt modelId="{2B79E227-8857-4522-97AB-48E450018EF2}" type="sibTrans" cxnId="{E6006B6D-1FA5-4923-AB45-E77CB3871ADC}">
      <dgm:prSet/>
      <dgm:spPr/>
      <dgm:t>
        <a:bodyPr/>
        <a:lstStyle/>
        <a:p>
          <a:endParaRPr lang="en-US" sz="1400" noProof="0"/>
        </a:p>
      </dgm:t>
    </dgm:pt>
    <dgm:pt modelId="{F35C074E-D97A-4488-BCC5-DD2EC3E4159B}">
      <dgm:prSet phldrT="[Tekst]" custT="1"/>
      <dgm:spPr/>
      <dgm:t>
        <a:bodyPr/>
        <a:lstStyle/>
        <a:p>
          <a:r>
            <a:rPr lang="en-US" sz="1400" noProof="0"/>
            <a:t>enumeration</a:t>
          </a:r>
        </a:p>
      </dgm:t>
    </dgm:pt>
    <dgm:pt modelId="{4E44B729-4FD2-400E-8B90-BD1D868B0915}" type="parTrans" cxnId="{50F60C8B-23EB-450B-BD68-60C2AD72238A}">
      <dgm:prSet/>
      <dgm:spPr/>
      <dgm:t>
        <a:bodyPr/>
        <a:lstStyle/>
        <a:p>
          <a:endParaRPr lang="en-US" sz="1400" noProof="0"/>
        </a:p>
      </dgm:t>
    </dgm:pt>
    <dgm:pt modelId="{4BEFC5DD-50E1-4FBC-8871-071A9976849E}" type="sibTrans" cxnId="{50F60C8B-23EB-450B-BD68-60C2AD72238A}">
      <dgm:prSet/>
      <dgm:spPr/>
      <dgm:t>
        <a:bodyPr/>
        <a:lstStyle/>
        <a:p>
          <a:endParaRPr lang="en-US" sz="1400" noProof="0"/>
        </a:p>
      </dgm:t>
    </dgm:pt>
    <dgm:pt modelId="{886D2F41-786F-4318-B212-1E2024B15B92}" type="pres">
      <dgm:prSet presAssocID="{EBC44CF8-5592-46A1-B2EA-2306C7A7B9D8}" presName="hierChild1" presStyleCnt="0">
        <dgm:presLayoutVars>
          <dgm:orgChart val="1"/>
          <dgm:chPref val="1"/>
          <dgm:dir/>
          <dgm:animOne val="branch"/>
          <dgm:animLvl val="lvl"/>
          <dgm:resizeHandles/>
        </dgm:presLayoutVars>
      </dgm:prSet>
      <dgm:spPr/>
    </dgm:pt>
    <dgm:pt modelId="{545F85D4-67AA-47E0-A140-513A42EFBDC6}" type="pres">
      <dgm:prSet presAssocID="{4224F16D-E4C0-4250-9EFA-7C747A39F793}" presName="hierRoot1" presStyleCnt="0">
        <dgm:presLayoutVars>
          <dgm:hierBranch val="init"/>
        </dgm:presLayoutVars>
      </dgm:prSet>
      <dgm:spPr/>
    </dgm:pt>
    <dgm:pt modelId="{D103BD23-C52E-43FB-B1A0-12FE9F1645D2}" type="pres">
      <dgm:prSet presAssocID="{4224F16D-E4C0-4250-9EFA-7C747A39F793}" presName="rootComposite1" presStyleCnt="0"/>
      <dgm:spPr/>
    </dgm:pt>
    <dgm:pt modelId="{241526F4-D093-4E9D-BAED-0695FD37EEE8}" type="pres">
      <dgm:prSet presAssocID="{4224F16D-E4C0-4250-9EFA-7C747A39F793}" presName="rootText1" presStyleLbl="node0" presStyleIdx="0" presStyleCnt="1" custScaleX="142928">
        <dgm:presLayoutVars>
          <dgm:chPref val="3"/>
        </dgm:presLayoutVars>
      </dgm:prSet>
      <dgm:spPr/>
    </dgm:pt>
    <dgm:pt modelId="{33BDA6D9-DC2C-4318-B5F5-6BC0E90EE1BF}" type="pres">
      <dgm:prSet presAssocID="{4224F16D-E4C0-4250-9EFA-7C747A39F793}" presName="rootConnector1" presStyleLbl="node1" presStyleIdx="0" presStyleCnt="0"/>
      <dgm:spPr/>
    </dgm:pt>
    <dgm:pt modelId="{36F88AE2-1502-4FB0-8D52-E293D086CAD7}" type="pres">
      <dgm:prSet presAssocID="{4224F16D-E4C0-4250-9EFA-7C747A39F793}" presName="hierChild2" presStyleCnt="0"/>
      <dgm:spPr/>
    </dgm:pt>
    <dgm:pt modelId="{00B09104-B5E2-4D1F-9BEE-CACA494E029F}" type="pres">
      <dgm:prSet presAssocID="{5BA73491-6D8F-4D54-8C22-ED9718E8C773}" presName="Name37" presStyleLbl="parChTrans1D2" presStyleIdx="0" presStyleCnt="4"/>
      <dgm:spPr/>
    </dgm:pt>
    <dgm:pt modelId="{BA149A03-F73F-4AA7-AD37-E5698B8F6BFC}" type="pres">
      <dgm:prSet presAssocID="{633632CF-3971-4DAE-9D7B-30F94F90EF74}" presName="hierRoot2" presStyleCnt="0">
        <dgm:presLayoutVars>
          <dgm:hierBranch val="init"/>
        </dgm:presLayoutVars>
      </dgm:prSet>
      <dgm:spPr/>
    </dgm:pt>
    <dgm:pt modelId="{142ABBC2-9ED0-40FD-8E81-AA6A7DD4CF1B}" type="pres">
      <dgm:prSet presAssocID="{633632CF-3971-4DAE-9D7B-30F94F90EF74}" presName="rootComposite" presStyleCnt="0"/>
      <dgm:spPr/>
    </dgm:pt>
    <dgm:pt modelId="{316149DD-4A20-479B-BCF0-4A4887F9049D}" type="pres">
      <dgm:prSet presAssocID="{633632CF-3971-4DAE-9D7B-30F94F90EF74}" presName="rootText" presStyleLbl="node2" presStyleIdx="0" presStyleCnt="4" custScaleX="137137">
        <dgm:presLayoutVars>
          <dgm:chPref val="3"/>
        </dgm:presLayoutVars>
      </dgm:prSet>
      <dgm:spPr/>
    </dgm:pt>
    <dgm:pt modelId="{6F32CBB0-2A11-45F0-8023-5D2196D052D7}" type="pres">
      <dgm:prSet presAssocID="{633632CF-3971-4DAE-9D7B-30F94F90EF74}" presName="rootConnector" presStyleLbl="node2" presStyleIdx="0" presStyleCnt="4"/>
      <dgm:spPr/>
    </dgm:pt>
    <dgm:pt modelId="{D6C33E95-60B8-4147-92BB-08CEBB19D089}" type="pres">
      <dgm:prSet presAssocID="{633632CF-3971-4DAE-9D7B-30F94F90EF74}" presName="hierChild4" presStyleCnt="0"/>
      <dgm:spPr/>
    </dgm:pt>
    <dgm:pt modelId="{712FB5CE-CA05-43F6-82C8-E8310F63E86A}" type="pres">
      <dgm:prSet presAssocID="{F77BA94F-5F5A-4244-B671-7D147C089B9A}" presName="Name37" presStyleLbl="parChTrans1D3" presStyleIdx="0" presStyleCnt="10"/>
      <dgm:spPr/>
    </dgm:pt>
    <dgm:pt modelId="{CCC6A562-BD99-40AF-BD66-C86AE2C38048}" type="pres">
      <dgm:prSet presAssocID="{9C26E6AD-47AB-46A2-B2EA-EF1F57DFDC1B}" presName="hierRoot2" presStyleCnt="0">
        <dgm:presLayoutVars>
          <dgm:hierBranch val="init"/>
        </dgm:presLayoutVars>
      </dgm:prSet>
      <dgm:spPr/>
    </dgm:pt>
    <dgm:pt modelId="{E767134E-7638-4900-A177-CD9D77276893}" type="pres">
      <dgm:prSet presAssocID="{9C26E6AD-47AB-46A2-B2EA-EF1F57DFDC1B}" presName="rootComposite" presStyleCnt="0"/>
      <dgm:spPr/>
    </dgm:pt>
    <dgm:pt modelId="{B7050186-4FB5-4A46-BFA1-81A4CAF3AC74}" type="pres">
      <dgm:prSet presAssocID="{9C26E6AD-47AB-46A2-B2EA-EF1F57DFDC1B}" presName="rootText" presStyleLbl="node3" presStyleIdx="0" presStyleCnt="10" custScaleX="103176">
        <dgm:presLayoutVars>
          <dgm:chPref val="3"/>
        </dgm:presLayoutVars>
      </dgm:prSet>
      <dgm:spPr/>
    </dgm:pt>
    <dgm:pt modelId="{62F09096-4F77-4DE7-A555-8295D0B932D8}" type="pres">
      <dgm:prSet presAssocID="{9C26E6AD-47AB-46A2-B2EA-EF1F57DFDC1B}" presName="rootConnector" presStyleLbl="node3" presStyleIdx="0" presStyleCnt="10"/>
      <dgm:spPr/>
    </dgm:pt>
    <dgm:pt modelId="{057E8616-57D7-4D07-9870-92B2E038A22C}" type="pres">
      <dgm:prSet presAssocID="{9C26E6AD-47AB-46A2-B2EA-EF1F57DFDC1B}" presName="hierChild4" presStyleCnt="0"/>
      <dgm:spPr/>
    </dgm:pt>
    <dgm:pt modelId="{6A27063C-A5A4-4D82-A750-A8CE64CE715F}" type="pres">
      <dgm:prSet presAssocID="{9C26E6AD-47AB-46A2-B2EA-EF1F57DFDC1B}" presName="hierChild5" presStyleCnt="0"/>
      <dgm:spPr/>
    </dgm:pt>
    <dgm:pt modelId="{6E8B8620-2A3B-4D87-8B07-FB53DEB32338}" type="pres">
      <dgm:prSet presAssocID="{633632CF-3971-4DAE-9D7B-30F94F90EF74}" presName="hierChild5" presStyleCnt="0"/>
      <dgm:spPr/>
    </dgm:pt>
    <dgm:pt modelId="{1FFDA1A9-194B-48AB-A17E-DD23F9DA92B1}" type="pres">
      <dgm:prSet presAssocID="{88CF5CEC-22C5-4BBA-8046-80EB3D1D5343}" presName="Name37" presStyleLbl="parChTrans1D2" presStyleIdx="1" presStyleCnt="4"/>
      <dgm:spPr/>
    </dgm:pt>
    <dgm:pt modelId="{4A30E2F1-8662-4786-BC0A-E6FFD0AFF8E7}" type="pres">
      <dgm:prSet presAssocID="{A4AA5E78-2E83-4F60-8055-685BC550D62A}" presName="hierRoot2" presStyleCnt="0">
        <dgm:presLayoutVars>
          <dgm:hierBranch val="init"/>
        </dgm:presLayoutVars>
      </dgm:prSet>
      <dgm:spPr/>
    </dgm:pt>
    <dgm:pt modelId="{C41BA63F-D8FB-4822-B0F7-DA52BE6ABB47}" type="pres">
      <dgm:prSet presAssocID="{A4AA5E78-2E83-4F60-8055-685BC550D62A}" presName="rootComposite" presStyleCnt="0"/>
      <dgm:spPr/>
    </dgm:pt>
    <dgm:pt modelId="{AD6FCBA5-107F-4E39-9D14-0F9C209CE42B}" type="pres">
      <dgm:prSet presAssocID="{A4AA5E78-2E83-4F60-8055-685BC550D62A}" presName="rootText" presStyleLbl="node2" presStyleIdx="1" presStyleCnt="4" custScaleX="137137" custLinFactNeighborX="2944">
        <dgm:presLayoutVars>
          <dgm:chPref val="3"/>
        </dgm:presLayoutVars>
      </dgm:prSet>
      <dgm:spPr/>
    </dgm:pt>
    <dgm:pt modelId="{583C3239-7A9A-4405-808D-357500F0A444}" type="pres">
      <dgm:prSet presAssocID="{A4AA5E78-2E83-4F60-8055-685BC550D62A}" presName="rootConnector" presStyleLbl="node2" presStyleIdx="1" presStyleCnt="4"/>
      <dgm:spPr/>
    </dgm:pt>
    <dgm:pt modelId="{38452564-D35D-4B4A-A1DE-52CBDB677910}" type="pres">
      <dgm:prSet presAssocID="{A4AA5E78-2E83-4F60-8055-685BC550D62A}" presName="hierChild4" presStyleCnt="0"/>
      <dgm:spPr/>
    </dgm:pt>
    <dgm:pt modelId="{6A2A5E04-0027-4083-A33C-78B5179ABE16}" type="pres">
      <dgm:prSet presAssocID="{ECBAC60C-C54E-43D5-B4DD-7D03D17F79BB}" presName="Name37" presStyleLbl="parChTrans1D3" presStyleIdx="1" presStyleCnt="10"/>
      <dgm:spPr/>
    </dgm:pt>
    <dgm:pt modelId="{F544D54A-A848-44BC-A056-CC5AF6AC70AA}" type="pres">
      <dgm:prSet presAssocID="{D125D46D-5803-498C-8210-A47012081385}" presName="hierRoot2" presStyleCnt="0">
        <dgm:presLayoutVars>
          <dgm:hierBranch val="init"/>
        </dgm:presLayoutVars>
      </dgm:prSet>
      <dgm:spPr/>
    </dgm:pt>
    <dgm:pt modelId="{FEA49C32-7152-49AA-AB95-9AE15FDDB9A3}" type="pres">
      <dgm:prSet presAssocID="{D125D46D-5803-498C-8210-A47012081385}" presName="rootComposite" presStyleCnt="0"/>
      <dgm:spPr/>
    </dgm:pt>
    <dgm:pt modelId="{F0CECF85-B5C3-4F33-9B57-BF760E7F8936}" type="pres">
      <dgm:prSet presAssocID="{D125D46D-5803-498C-8210-A47012081385}" presName="rootText" presStyleLbl="node3" presStyleIdx="1" presStyleCnt="10" custScaleX="103176">
        <dgm:presLayoutVars>
          <dgm:chPref val="3"/>
        </dgm:presLayoutVars>
      </dgm:prSet>
      <dgm:spPr/>
    </dgm:pt>
    <dgm:pt modelId="{3DD7B17A-EF6B-4271-8D1D-F6F44750BF7A}" type="pres">
      <dgm:prSet presAssocID="{D125D46D-5803-498C-8210-A47012081385}" presName="rootConnector" presStyleLbl="node3" presStyleIdx="1" presStyleCnt="10"/>
      <dgm:spPr/>
    </dgm:pt>
    <dgm:pt modelId="{8B4CF692-2190-41E6-89E5-9E65FA69AE84}" type="pres">
      <dgm:prSet presAssocID="{D125D46D-5803-498C-8210-A47012081385}" presName="hierChild4" presStyleCnt="0"/>
      <dgm:spPr/>
    </dgm:pt>
    <dgm:pt modelId="{7492B679-451C-4491-9E5E-BDEC595CB6AF}" type="pres">
      <dgm:prSet presAssocID="{D125D46D-5803-498C-8210-A47012081385}" presName="hierChild5" presStyleCnt="0"/>
      <dgm:spPr/>
    </dgm:pt>
    <dgm:pt modelId="{51AD8570-E912-4D3B-AC56-457AA1D5E4F8}" type="pres">
      <dgm:prSet presAssocID="{9A4EFD8F-03F9-4ED5-B373-EE8E6CEF662D}" presName="Name37" presStyleLbl="parChTrans1D3" presStyleIdx="2" presStyleCnt="10"/>
      <dgm:spPr/>
    </dgm:pt>
    <dgm:pt modelId="{97E7DB2C-100F-4C48-ABD5-90143D8AA4BC}" type="pres">
      <dgm:prSet presAssocID="{789381F5-38E8-4D18-8E95-BD320E8E1B63}" presName="hierRoot2" presStyleCnt="0">
        <dgm:presLayoutVars>
          <dgm:hierBranch val="init"/>
        </dgm:presLayoutVars>
      </dgm:prSet>
      <dgm:spPr/>
    </dgm:pt>
    <dgm:pt modelId="{CB6645B0-F671-4F42-A111-AFA28E492B6B}" type="pres">
      <dgm:prSet presAssocID="{789381F5-38E8-4D18-8E95-BD320E8E1B63}" presName="rootComposite" presStyleCnt="0"/>
      <dgm:spPr/>
    </dgm:pt>
    <dgm:pt modelId="{AFDD2A41-0AC4-4DD3-BF5A-FAA889D200B5}" type="pres">
      <dgm:prSet presAssocID="{789381F5-38E8-4D18-8E95-BD320E8E1B63}" presName="rootText" presStyleLbl="node3" presStyleIdx="2" presStyleCnt="10" custScaleX="103176">
        <dgm:presLayoutVars>
          <dgm:chPref val="3"/>
        </dgm:presLayoutVars>
      </dgm:prSet>
      <dgm:spPr/>
    </dgm:pt>
    <dgm:pt modelId="{69E5F15F-E15A-4801-AF72-822CCCE9AB1F}" type="pres">
      <dgm:prSet presAssocID="{789381F5-38E8-4D18-8E95-BD320E8E1B63}" presName="rootConnector" presStyleLbl="node3" presStyleIdx="2" presStyleCnt="10"/>
      <dgm:spPr/>
    </dgm:pt>
    <dgm:pt modelId="{E03F5181-A7CC-4546-A12F-6C15FF61AA32}" type="pres">
      <dgm:prSet presAssocID="{789381F5-38E8-4D18-8E95-BD320E8E1B63}" presName="hierChild4" presStyleCnt="0"/>
      <dgm:spPr/>
    </dgm:pt>
    <dgm:pt modelId="{09C9D295-32AB-4DCB-B388-D399EE326E22}" type="pres">
      <dgm:prSet presAssocID="{789381F5-38E8-4D18-8E95-BD320E8E1B63}" presName="hierChild5" presStyleCnt="0"/>
      <dgm:spPr/>
    </dgm:pt>
    <dgm:pt modelId="{2CEE59DD-550B-4A18-A1AD-9EB62E296F19}" type="pres">
      <dgm:prSet presAssocID="{D64FE767-F5E9-4BFB-BD3F-EF4B418AB559}" presName="Name37" presStyleLbl="parChTrans1D3" presStyleIdx="3" presStyleCnt="10"/>
      <dgm:spPr/>
    </dgm:pt>
    <dgm:pt modelId="{0EFA87C0-BC83-4372-9C24-75C614EBE8CD}" type="pres">
      <dgm:prSet presAssocID="{F53F0496-01AD-40B1-BEC5-C28B736DB0ED}" presName="hierRoot2" presStyleCnt="0">
        <dgm:presLayoutVars>
          <dgm:hierBranch val="init"/>
        </dgm:presLayoutVars>
      </dgm:prSet>
      <dgm:spPr/>
    </dgm:pt>
    <dgm:pt modelId="{89D9B32A-DF8D-4410-9569-31BBC1215EF5}" type="pres">
      <dgm:prSet presAssocID="{F53F0496-01AD-40B1-BEC5-C28B736DB0ED}" presName="rootComposite" presStyleCnt="0"/>
      <dgm:spPr/>
    </dgm:pt>
    <dgm:pt modelId="{C588F604-4C71-459E-9996-F4A026851A65}" type="pres">
      <dgm:prSet presAssocID="{F53F0496-01AD-40B1-BEC5-C28B736DB0ED}" presName="rootText" presStyleLbl="node3" presStyleIdx="3" presStyleCnt="10" custScaleX="103176" custScaleY="151649">
        <dgm:presLayoutVars>
          <dgm:chPref val="3"/>
        </dgm:presLayoutVars>
      </dgm:prSet>
      <dgm:spPr/>
    </dgm:pt>
    <dgm:pt modelId="{CB856E3A-DE53-4164-B59D-0EDECD8DA8C4}" type="pres">
      <dgm:prSet presAssocID="{F53F0496-01AD-40B1-BEC5-C28B736DB0ED}" presName="rootConnector" presStyleLbl="node3" presStyleIdx="3" presStyleCnt="10"/>
      <dgm:spPr/>
    </dgm:pt>
    <dgm:pt modelId="{FF5650FE-87EF-486B-A73C-E2F415A1EE1B}" type="pres">
      <dgm:prSet presAssocID="{F53F0496-01AD-40B1-BEC5-C28B736DB0ED}" presName="hierChild4" presStyleCnt="0"/>
      <dgm:spPr/>
    </dgm:pt>
    <dgm:pt modelId="{53FF7BCE-550C-4302-8118-931D556F7C3A}" type="pres">
      <dgm:prSet presAssocID="{F53F0496-01AD-40B1-BEC5-C28B736DB0ED}" presName="hierChild5" presStyleCnt="0"/>
      <dgm:spPr/>
    </dgm:pt>
    <dgm:pt modelId="{EBF61DE1-0F6D-45CE-A263-6AB14AA4E1E8}" type="pres">
      <dgm:prSet presAssocID="{A4AA5E78-2E83-4F60-8055-685BC550D62A}" presName="hierChild5" presStyleCnt="0"/>
      <dgm:spPr/>
    </dgm:pt>
    <dgm:pt modelId="{76F73F54-7CB1-4ACE-9038-DE46166D4079}" type="pres">
      <dgm:prSet presAssocID="{4F7FBD52-D6A1-4338-9771-F2002E5F6B75}" presName="Name37" presStyleLbl="parChTrans1D2" presStyleIdx="2" presStyleCnt="4"/>
      <dgm:spPr/>
    </dgm:pt>
    <dgm:pt modelId="{99383A52-9AB1-4F92-ABEA-F03CA30EA2F2}" type="pres">
      <dgm:prSet presAssocID="{1E34E429-3B1C-474D-9623-B03C5A0898DC}" presName="hierRoot2" presStyleCnt="0">
        <dgm:presLayoutVars>
          <dgm:hierBranch val="init"/>
        </dgm:presLayoutVars>
      </dgm:prSet>
      <dgm:spPr/>
    </dgm:pt>
    <dgm:pt modelId="{700BDA7A-ABE4-49C4-8A68-B80BB307BA4A}" type="pres">
      <dgm:prSet presAssocID="{1E34E429-3B1C-474D-9623-B03C5A0898DC}" presName="rootComposite" presStyleCnt="0"/>
      <dgm:spPr/>
    </dgm:pt>
    <dgm:pt modelId="{ECF10C6A-7C39-40A8-BEE0-63935E4B7D7A}" type="pres">
      <dgm:prSet presAssocID="{1E34E429-3B1C-474D-9623-B03C5A0898DC}" presName="rootText" presStyleLbl="node2" presStyleIdx="2" presStyleCnt="4" custScaleX="137137">
        <dgm:presLayoutVars>
          <dgm:chPref val="3"/>
        </dgm:presLayoutVars>
      </dgm:prSet>
      <dgm:spPr/>
    </dgm:pt>
    <dgm:pt modelId="{A4AD4397-C90E-45FC-8C14-4EBF84B8DC03}" type="pres">
      <dgm:prSet presAssocID="{1E34E429-3B1C-474D-9623-B03C5A0898DC}" presName="rootConnector" presStyleLbl="node2" presStyleIdx="2" presStyleCnt="4"/>
      <dgm:spPr/>
    </dgm:pt>
    <dgm:pt modelId="{AB8C4CF8-4D03-49DB-B3A8-5ABD24D6D5EC}" type="pres">
      <dgm:prSet presAssocID="{1E34E429-3B1C-474D-9623-B03C5A0898DC}" presName="hierChild4" presStyleCnt="0"/>
      <dgm:spPr/>
    </dgm:pt>
    <dgm:pt modelId="{5EC49BDC-1198-492C-A48D-927DDAE0DB7E}" type="pres">
      <dgm:prSet presAssocID="{B088BEBF-AE62-4103-8EC7-80EA85259D7F}" presName="Name37" presStyleLbl="parChTrans1D3" presStyleIdx="4" presStyleCnt="10"/>
      <dgm:spPr/>
    </dgm:pt>
    <dgm:pt modelId="{FB0456DE-DCA6-46D0-9036-94FB756CCAFF}" type="pres">
      <dgm:prSet presAssocID="{A14220CC-E46E-4BB5-A14B-0F59CA674199}" presName="hierRoot2" presStyleCnt="0">
        <dgm:presLayoutVars>
          <dgm:hierBranch val="init"/>
        </dgm:presLayoutVars>
      </dgm:prSet>
      <dgm:spPr/>
    </dgm:pt>
    <dgm:pt modelId="{FA88357A-9A11-4531-ADB4-A141CBC9965C}" type="pres">
      <dgm:prSet presAssocID="{A14220CC-E46E-4BB5-A14B-0F59CA674199}" presName="rootComposite" presStyleCnt="0"/>
      <dgm:spPr/>
    </dgm:pt>
    <dgm:pt modelId="{0B44B6FA-92BD-4B30-B532-624F03EFA2BF}" type="pres">
      <dgm:prSet presAssocID="{A14220CC-E46E-4BB5-A14B-0F59CA674199}" presName="rootText" presStyleLbl="node3" presStyleIdx="4" presStyleCnt="10" custScaleX="103176">
        <dgm:presLayoutVars>
          <dgm:chPref val="3"/>
        </dgm:presLayoutVars>
      </dgm:prSet>
      <dgm:spPr/>
    </dgm:pt>
    <dgm:pt modelId="{D78ABB9C-53B2-4EF8-A526-5BCB628E7D39}" type="pres">
      <dgm:prSet presAssocID="{A14220CC-E46E-4BB5-A14B-0F59CA674199}" presName="rootConnector" presStyleLbl="node3" presStyleIdx="4" presStyleCnt="10"/>
      <dgm:spPr/>
    </dgm:pt>
    <dgm:pt modelId="{02871712-484F-4BC7-8C6D-3EC886B5AF35}" type="pres">
      <dgm:prSet presAssocID="{A14220CC-E46E-4BB5-A14B-0F59CA674199}" presName="hierChild4" presStyleCnt="0"/>
      <dgm:spPr/>
    </dgm:pt>
    <dgm:pt modelId="{546C9F8B-6DA5-4AB9-9197-2A46EA4E9922}" type="pres">
      <dgm:prSet presAssocID="{A14220CC-E46E-4BB5-A14B-0F59CA674199}" presName="hierChild5" presStyleCnt="0"/>
      <dgm:spPr/>
    </dgm:pt>
    <dgm:pt modelId="{631A9E88-10C9-4A99-A4D8-AA60A0B3747B}" type="pres">
      <dgm:prSet presAssocID="{D961172C-3169-4B55-9C6A-DC097164FDBC}" presName="Name37" presStyleLbl="parChTrans1D3" presStyleIdx="5" presStyleCnt="10"/>
      <dgm:spPr/>
    </dgm:pt>
    <dgm:pt modelId="{F07B06A3-1102-4354-8F1D-96F01EF8858F}" type="pres">
      <dgm:prSet presAssocID="{BBB973BF-374F-45C3-BF75-B52035C1DE6E}" presName="hierRoot2" presStyleCnt="0">
        <dgm:presLayoutVars>
          <dgm:hierBranch val="init"/>
        </dgm:presLayoutVars>
      </dgm:prSet>
      <dgm:spPr/>
    </dgm:pt>
    <dgm:pt modelId="{B033CE90-162C-40D1-9428-30C4E010AEF0}" type="pres">
      <dgm:prSet presAssocID="{BBB973BF-374F-45C3-BF75-B52035C1DE6E}" presName="rootComposite" presStyleCnt="0"/>
      <dgm:spPr/>
    </dgm:pt>
    <dgm:pt modelId="{3160FD91-54F0-4EC4-82E6-248CB7045AED}" type="pres">
      <dgm:prSet presAssocID="{BBB973BF-374F-45C3-BF75-B52035C1DE6E}" presName="rootText" presStyleLbl="node3" presStyleIdx="5" presStyleCnt="10" custScaleX="103176">
        <dgm:presLayoutVars>
          <dgm:chPref val="3"/>
        </dgm:presLayoutVars>
      </dgm:prSet>
      <dgm:spPr/>
    </dgm:pt>
    <dgm:pt modelId="{F074607B-A33B-4154-8F21-4D773D310A4A}" type="pres">
      <dgm:prSet presAssocID="{BBB973BF-374F-45C3-BF75-B52035C1DE6E}" presName="rootConnector" presStyleLbl="node3" presStyleIdx="5" presStyleCnt="10"/>
      <dgm:spPr/>
    </dgm:pt>
    <dgm:pt modelId="{67BC8578-DF66-4BEA-B30F-512A41445A71}" type="pres">
      <dgm:prSet presAssocID="{BBB973BF-374F-45C3-BF75-B52035C1DE6E}" presName="hierChild4" presStyleCnt="0"/>
      <dgm:spPr/>
    </dgm:pt>
    <dgm:pt modelId="{EC8BF2E9-109C-4E25-AF48-9BE52EC839C0}" type="pres">
      <dgm:prSet presAssocID="{BBB973BF-374F-45C3-BF75-B52035C1DE6E}" presName="hierChild5" presStyleCnt="0"/>
      <dgm:spPr/>
    </dgm:pt>
    <dgm:pt modelId="{7189743B-C45C-435F-BFF7-B1E052719FB2}" type="pres">
      <dgm:prSet presAssocID="{BEB58063-F3B9-4C73-8DB1-118C595907F4}" presName="Name37" presStyleLbl="parChTrans1D3" presStyleIdx="6" presStyleCnt="10"/>
      <dgm:spPr/>
    </dgm:pt>
    <dgm:pt modelId="{CF362C71-F28D-4DA4-83FB-6FBB942E42EE}" type="pres">
      <dgm:prSet presAssocID="{543DDDD4-A254-46F6-8D3E-EDB3CEE932BD}" presName="hierRoot2" presStyleCnt="0">
        <dgm:presLayoutVars>
          <dgm:hierBranch val="init"/>
        </dgm:presLayoutVars>
      </dgm:prSet>
      <dgm:spPr/>
    </dgm:pt>
    <dgm:pt modelId="{8760D541-49F2-4171-9AB9-806587164D85}" type="pres">
      <dgm:prSet presAssocID="{543DDDD4-A254-46F6-8D3E-EDB3CEE932BD}" presName="rootComposite" presStyleCnt="0"/>
      <dgm:spPr/>
    </dgm:pt>
    <dgm:pt modelId="{828B2909-84FE-4CEF-9A57-4BE5D79BE499}" type="pres">
      <dgm:prSet presAssocID="{543DDDD4-A254-46F6-8D3E-EDB3CEE932BD}" presName="rootText" presStyleLbl="node3" presStyleIdx="6" presStyleCnt="10" custScaleX="103176">
        <dgm:presLayoutVars>
          <dgm:chPref val="3"/>
        </dgm:presLayoutVars>
      </dgm:prSet>
      <dgm:spPr/>
    </dgm:pt>
    <dgm:pt modelId="{928CE815-685C-43EE-8C95-8CE59C65F1A6}" type="pres">
      <dgm:prSet presAssocID="{543DDDD4-A254-46F6-8D3E-EDB3CEE932BD}" presName="rootConnector" presStyleLbl="node3" presStyleIdx="6" presStyleCnt="10"/>
      <dgm:spPr/>
    </dgm:pt>
    <dgm:pt modelId="{FBC3308A-B27D-4DE9-8FDB-533EDC9CFDC6}" type="pres">
      <dgm:prSet presAssocID="{543DDDD4-A254-46F6-8D3E-EDB3CEE932BD}" presName="hierChild4" presStyleCnt="0"/>
      <dgm:spPr/>
    </dgm:pt>
    <dgm:pt modelId="{D1106A08-4394-4746-8E4D-534F41C42E70}" type="pres">
      <dgm:prSet presAssocID="{543DDDD4-A254-46F6-8D3E-EDB3CEE932BD}" presName="hierChild5" presStyleCnt="0"/>
      <dgm:spPr/>
    </dgm:pt>
    <dgm:pt modelId="{6829F625-52FD-4A27-983B-23F1A2EF7B61}" type="pres">
      <dgm:prSet presAssocID="{1E34E429-3B1C-474D-9623-B03C5A0898DC}" presName="hierChild5" presStyleCnt="0"/>
      <dgm:spPr/>
    </dgm:pt>
    <dgm:pt modelId="{C30796C7-D7C4-4878-AB65-50CA96A8AD01}" type="pres">
      <dgm:prSet presAssocID="{334B7B4A-A0EC-4BE3-BD57-2D500CC655D9}" presName="Name37" presStyleLbl="parChTrans1D2" presStyleIdx="3" presStyleCnt="4"/>
      <dgm:spPr/>
    </dgm:pt>
    <dgm:pt modelId="{F916A926-B076-484A-B58D-273DEC6B40F5}" type="pres">
      <dgm:prSet presAssocID="{BC0BE655-0F5F-495D-9A00-DAC06F460A34}" presName="hierRoot2" presStyleCnt="0">
        <dgm:presLayoutVars>
          <dgm:hierBranch val="init"/>
        </dgm:presLayoutVars>
      </dgm:prSet>
      <dgm:spPr/>
    </dgm:pt>
    <dgm:pt modelId="{6F9958CC-BC89-4365-8699-3AD7D9159D97}" type="pres">
      <dgm:prSet presAssocID="{BC0BE655-0F5F-495D-9A00-DAC06F460A34}" presName="rootComposite" presStyleCnt="0"/>
      <dgm:spPr/>
    </dgm:pt>
    <dgm:pt modelId="{4EA816CB-6AB7-4D30-91D2-E19223664521}" type="pres">
      <dgm:prSet presAssocID="{BC0BE655-0F5F-495D-9A00-DAC06F460A34}" presName="rootText" presStyleLbl="node2" presStyleIdx="3" presStyleCnt="4" custScaleX="137137">
        <dgm:presLayoutVars>
          <dgm:chPref val="3"/>
        </dgm:presLayoutVars>
      </dgm:prSet>
      <dgm:spPr/>
    </dgm:pt>
    <dgm:pt modelId="{09C6F1B5-B497-4EED-B053-BB14AB305045}" type="pres">
      <dgm:prSet presAssocID="{BC0BE655-0F5F-495D-9A00-DAC06F460A34}" presName="rootConnector" presStyleLbl="node2" presStyleIdx="3" presStyleCnt="4"/>
      <dgm:spPr/>
    </dgm:pt>
    <dgm:pt modelId="{C1BA8958-8495-4827-B5A9-6B1096CD1905}" type="pres">
      <dgm:prSet presAssocID="{BC0BE655-0F5F-495D-9A00-DAC06F460A34}" presName="hierChild4" presStyleCnt="0"/>
      <dgm:spPr/>
    </dgm:pt>
    <dgm:pt modelId="{4A297940-E560-43F1-B899-D90CAFEFF9F9}" type="pres">
      <dgm:prSet presAssocID="{6EDA1C38-4764-4423-8060-5ED8CCC0F01A}" presName="Name37" presStyleLbl="parChTrans1D3" presStyleIdx="7" presStyleCnt="10"/>
      <dgm:spPr/>
    </dgm:pt>
    <dgm:pt modelId="{58AFF325-7802-426B-9BF6-208D702CB128}" type="pres">
      <dgm:prSet presAssocID="{743610C1-9835-4646-A186-61AF59C69A49}" presName="hierRoot2" presStyleCnt="0">
        <dgm:presLayoutVars>
          <dgm:hierBranch val="init"/>
        </dgm:presLayoutVars>
      </dgm:prSet>
      <dgm:spPr/>
    </dgm:pt>
    <dgm:pt modelId="{77F82E10-48DC-49DC-BC5E-65A4287BE15A}" type="pres">
      <dgm:prSet presAssocID="{743610C1-9835-4646-A186-61AF59C69A49}" presName="rootComposite" presStyleCnt="0"/>
      <dgm:spPr/>
    </dgm:pt>
    <dgm:pt modelId="{70190753-20EF-468A-AF58-9CECB07CAC07}" type="pres">
      <dgm:prSet presAssocID="{743610C1-9835-4646-A186-61AF59C69A49}" presName="rootText" presStyleLbl="node3" presStyleIdx="7" presStyleCnt="10" custScaleX="110054">
        <dgm:presLayoutVars>
          <dgm:chPref val="3"/>
        </dgm:presLayoutVars>
      </dgm:prSet>
      <dgm:spPr/>
    </dgm:pt>
    <dgm:pt modelId="{8E822BBC-7809-41B0-93E1-6B60FE855730}" type="pres">
      <dgm:prSet presAssocID="{743610C1-9835-4646-A186-61AF59C69A49}" presName="rootConnector" presStyleLbl="node3" presStyleIdx="7" presStyleCnt="10"/>
      <dgm:spPr/>
    </dgm:pt>
    <dgm:pt modelId="{25E92C3B-C2F3-40C3-9D18-F79BC0A145D3}" type="pres">
      <dgm:prSet presAssocID="{743610C1-9835-4646-A186-61AF59C69A49}" presName="hierChild4" presStyleCnt="0"/>
      <dgm:spPr/>
    </dgm:pt>
    <dgm:pt modelId="{F66023ED-7D5F-4346-8C2D-C8682426D59D}" type="pres">
      <dgm:prSet presAssocID="{743610C1-9835-4646-A186-61AF59C69A49}" presName="hierChild5" presStyleCnt="0"/>
      <dgm:spPr/>
    </dgm:pt>
    <dgm:pt modelId="{42CC8CFF-2ACE-4287-8A38-FE0B19AB0E8A}" type="pres">
      <dgm:prSet presAssocID="{47311D9D-83D8-4ACE-B991-1A0240300974}" presName="Name37" presStyleLbl="parChTrans1D3" presStyleIdx="8" presStyleCnt="10"/>
      <dgm:spPr/>
    </dgm:pt>
    <dgm:pt modelId="{86D86365-603A-4783-AC2D-E60FDC38C582}" type="pres">
      <dgm:prSet presAssocID="{B6D2EDFE-802F-4E0C-93BF-A0ED98D0E7F6}" presName="hierRoot2" presStyleCnt="0">
        <dgm:presLayoutVars>
          <dgm:hierBranch val="init"/>
        </dgm:presLayoutVars>
      </dgm:prSet>
      <dgm:spPr/>
    </dgm:pt>
    <dgm:pt modelId="{272CA3A7-9335-48BE-AE9A-E637B042E271}" type="pres">
      <dgm:prSet presAssocID="{B6D2EDFE-802F-4E0C-93BF-A0ED98D0E7F6}" presName="rootComposite" presStyleCnt="0"/>
      <dgm:spPr/>
    </dgm:pt>
    <dgm:pt modelId="{66591EBC-DAA4-4B50-99CE-1E8801ECC50E}" type="pres">
      <dgm:prSet presAssocID="{B6D2EDFE-802F-4E0C-93BF-A0ED98D0E7F6}" presName="rootText" presStyleLbl="node3" presStyleIdx="8" presStyleCnt="10" custScaleX="110054">
        <dgm:presLayoutVars>
          <dgm:chPref val="3"/>
        </dgm:presLayoutVars>
      </dgm:prSet>
      <dgm:spPr/>
    </dgm:pt>
    <dgm:pt modelId="{32FF7B22-6423-4937-B02E-A59789120BA9}" type="pres">
      <dgm:prSet presAssocID="{B6D2EDFE-802F-4E0C-93BF-A0ED98D0E7F6}" presName="rootConnector" presStyleLbl="node3" presStyleIdx="8" presStyleCnt="10"/>
      <dgm:spPr/>
    </dgm:pt>
    <dgm:pt modelId="{6E43B992-AE0E-4AF9-8926-B4CF444F8DE9}" type="pres">
      <dgm:prSet presAssocID="{B6D2EDFE-802F-4E0C-93BF-A0ED98D0E7F6}" presName="hierChild4" presStyleCnt="0"/>
      <dgm:spPr/>
    </dgm:pt>
    <dgm:pt modelId="{EDD009A6-934B-46FD-81D8-C9099D8FD38C}" type="pres">
      <dgm:prSet presAssocID="{B6D2EDFE-802F-4E0C-93BF-A0ED98D0E7F6}" presName="hierChild5" presStyleCnt="0"/>
      <dgm:spPr/>
    </dgm:pt>
    <dgm:pt modelId="{B02A68B2-BD1F-469F-95C3-E963CE3879AA}" type="pres">
      <dgm:prSet presAssocID="{4E44B729-4FD2-400E-8B90-BD1D868B0915}" presName="Name37" presStyleLbl="parChTrans1D3" presStyleIdx="9" presStyleCnt="10"/>
      <dgm:spPr/>
    </dgm:pt>
    <dgm:pt modelId="{C6767614-A614-41C9-8842-01ED0477FC7A}" type="pres">
      <dgm:prSet presAssocID="{F35C074E-D97A-4488-BCC5-DD2EC3E4159B}" presName="hierRoot2" presStyleCnt="0">
        <dgm:presLayoutVars>
          <dgm:hierBranch val="init"/>
        </dgm:presLayoutVars>
      </dgm:prSet>
      <dgm:spPr/>
    </dgm:pt>
    <dgm:pt modelId="{0542CC96-E471-4E1F-845B-088CAD3A40B0}" type="pres">
      <dgm:prSet presAssocID="{F35C074E-D97A-4488-BCC5-DD2EC3E4159B}" presName="rootComposite" presStyleCnt="0"/>
      <dgm:spPr/>
    </dgm:pt>
    <dgm:pt modelId="{2560D3C0-49B9-4733-B1A3-1F04E90C7D41}" type="pres">
      <dgm:prSet presAssocID="{F35C074E-D97A-4488-BCC5-DD2EC3E4159B}" presName="rootText" presStyleLbl="node3" presStyleIdx="9" presStyleCnt="10" custScaleX="110054">
        <dgm:presLayoutVars>
          <dgm:chPref val="3"/>
        </dgm:presLayoutVars>
      </dgm:prSet>
      <dgm:spPr/>
    </dgm:pt>
    <dgm:pt modelId="{26D402BA-D5F0-485D-A419-0325DD84E60A}" type="pres">
      <dgm:prSet presAssocID="{F35C074E-D97A-4488-BCC5-DD2EC3E4159B}" presName="rootConnector" presStyleLbl="node3" presStyleIdx="9" presStyleCnt="10"/>
      <dgm:spPr/>
    </dgm:pt>
    <dgm:pt modelId="{F925E2A5-4682-41D7-BA28-F4DB21388B02}" type="pres">
      <dgm:prSet presAssocID="{F35C074E-D97A-4488-BCC5-DD2EC3E4159B}" presName="hierChild4" presStyleCnt="0"/>
      <dgm:spPr/>
    </dgm:pt>
    <dgm:pt modelId="{8B74D4C1-1E7C-46EE-9C03-140498DFE852}" type="pres">
      <dgm:prSet presAssocID="{F35C074E-D97A-4488-BCC5-DD2EC3E4159B}" presName="hierChild5" presStyleCnt="0"/>
      <dgm:spPr/>
    </dgm:pt>
    <dgm:pt modelId="{382F202C-55A1-461E-991A-D4DE37D7E4A7}" type="pres">
      <dgm:prSet presAssocID="{BC0BE655-0F5F-495D-9A00-DAC06F460A34}" presName="hierChild5" presStyleCnt="0"/>
      <dgm:spPr/>
    </dgm:pt>
    <dgm:pt modelId="{B4C903CE-321E-4209-B68E-F21CA6A88E37}" type="pres">
      <dgm:prSet presAssocID="{4224F16D-E4C0-4250-9EFA-7C747A39F793}" presName="hierChild3" presStyleCnt="0"/>
      <dgm:spPr/>
    </dgm:pt>
  </dgm:ptLst>
  <dgm:cxnLst>
    <dgm:cxn modelId="{26E6C904-B0E8-42BA-BECC-F0EBAD93C00F}" type="presOf" srcId="{F53F0496-01AD-40B1-BEC5-C28B736DB0ED}" destId="{C588F604-4C71-459E-9996-F4A026851A65}" srcOrd="0" destOrd="0" presId="urn:microsoft.com/office/officeart/2005/8/layout/orgChart1"/>
    <dgm:cxn modelId="{5A22C309-0586-4676-BBD3-0E8848D1186D}" srcId="{633632CF-3971-4DAE-9D7B-30F94F90EF74}" destId="{9C26E6AD-47AB-46A2-B2EA-EF1F57DFDC1B}" srcOrd="0" destOrd="0" parTransId="{F77BA94F-5F5A-4244-B671-7D147C089B9A}" sibTransId="{511E7827-8C48-4812-81C5-1BFB2F3AE3BA}"/>
    <dgm:cxn modelId="{AABB930D-DC23-4E82-ABF4-3D4B2E8F5433}" type="presOf" srcId="{A14220CC-E46E-4BB5-A14B-0F59CA674199}" destId="{D78ABB9C-53B2-4EF8-A526-5BCB628E7D39}" srcOrd="1" destOrd="0" presId="urn:microsoft.com/office/officeart/2005/8/layout/orgChart1"/>
    <dgm:cxn modelId="{8A946119-3312-4101-BB56-3CFA545996DF}" type="presOf" srcId="{4224F16D-E4C0-4250-9EFA-7C747A39F793}" destId="{241526F4-D093-4E9D-BAED-0695FD37EEE8}" srcOrd="0" destOrd="0" presId="urn:microsoft.com/office/officeart/2005/8/layout/orgChart1"/>
    <dgm:cxn modelId="{73FDD51A-3DA9-4A11-9DD9-6B5AF8DD1E32}" type="presOf" srcId="{B6D2EDFE-802F-4E0C-93BF-A0ED98D0E7F6}" destId="{32FF7B22-6423-4937-B02E-A59789120BA9}" srcOrd="1" destOrd="0" presId="urn:microsoft.com/office/officeart/2005/8/layout/orgChart1"/>
    <dgm:cxn modelId="{75EEB51F-688A-4101-8FD7-61870043EC21}" type="presOf" srcId="{4224F16D-E4C0-4250-9EFA-7C747A39F793}" destId="{33BDA6D9-DC2C-4318-B5F5-6BC0E90EE1BF}" srcOrd="1" destOrd="0" presId="urn:microsoft.com/office/officeart/2005/8/layout/orgChart1"/>
    <dgm:cxn modelId="{672DF41F-2485-47C2-AC6A-429D6B742CA4}" type="presOf" srcId="{A4AA5E78-2E83-4F60-8055-685BC550D62A}" destId="{AD6FCBA5-107F-4E39-9D14-0F9C209CE42B}" srcOrd="0" destOrd="0" presId="urn:microsoft.com/office/officeart/2005/8/layout/orgChart1"/>
    <dgm:cxn modelId="{A3248124-22D2-4180-8F9B-6FF9FBDD7450}" type="presOf" srcId="{334B7B4A-A0EC-4BE3-BD57-2D500CC655D9}" destId="{C30796C7-D7C4-4878-AB65-50CA96A8AD01}" srcOrd="0" destOrd="0" presId="urn:microsoft.com/office/officeart/2005/8/layout/orgChart1"/>
    <dgm:cxn modelId="{807EA633-E7DE-4E18-BA8E-0A3EAA0C411A}" srcId="{4224F16D-E4C0-4250-9EFA-7C747A39F793}" destId="{1E34E429-3B1C-474D-9623-B03C5A0898DC}" srcOrd="2" destOrd="0" parTransId="{4F7FBD52-D6A1-4338-9771-F2002E5F6B75}" sibTransId="{252ADE1E-C336-44E3-B1D6-1F82450F38D6}"/>
    <dgm:cxn modelId="{D9305C38-4639-4BF5-AD26-520BD71520CD}" type="presOf" srcId="{B6D2EDFE-802F-4E0C-93BF-A0ED98D0E7F6}" destId="{66591EBC-DAA4-4B50-99CE-1E8801ECC50E}" srcOrd="0" destOrd="0" presId="urn:microsoft.com/office/officeart/2005/8/layout/orgChart1"/>
    <dgm:cxn modelId="{BD463C39-1F2E-4A7D-A184-B07D199C6F4D}" type="presOf" srcId="{EBC44CF8-5592-46A1-B2EA-2306C7A7B9D8}" destId="{886D2F41-786F-4318-B212-1E2024B15B92}" srcOrd="0" destOrd="0" presId="urn:microsoft.com/office/officeart/2005/8/layout/orgChart1"/>
    <dgm:cxn modelId="{A2AC595E-6767-4D5D-BF63-62D7F25B2826}" type="presOf" srcId="{D125D46D-5803-498C-8210-A47012081385}" destId="{F0CECF85-B5C3-4F33-9B57-BF760E7F8936}" srcOrd="0" destOrd="0" presId="urn:microsoft.com/office/officeart/2005/8/layout/orgChart1"/>
    <dgm:cxn modelId="{2D83E846-9459-4F08-A643-3926E1150A30}" type="presOf" srcId="{789381F5-38E8-4D18-8E95-BD320E8E1B63}" destId="{69E5F15F-E15A-4801-AF72-822CCCE9AB1F}" srcOrd="1" destOrd="0" presId="urn:microsoft.com/office/officeart/2005/8/layout/orgChart1"/>
    <dgm:cxn modelId="{2D0F2247-A216-40B8-8D4C-D1B2BE8034F2}" srcId="{A4AA5E78-2E83-4F60-8055-685BC550D62A}" destId="{D125D46D-5803-498C-8210-A47012081385}" srcOrd="0" destOrd="0" parTransId="{ECBAC60C-C54E-43D5-B4DD-7D03D17F79BB}" sibTransId="{6C9F876D-C243-48CC-A6C6-3E603B596FCC}"/>
    <dgm:cxn modelId="{0396DC69-4A34-4D03-ACB1-74F7AD813FC3}" type="presOf" srcId="{ECBAC60C-C54E-43D5-B4DD-7D03D17F79BB}" destId="{6A2A5E04-0027-4083-A33C-78B5179ABE16}" srcOrd="0" destOrd="0" presId="urn:microsoft.com/office/officeart/2005/8/layout/orgChart1"/>
    <dgm:cxn modelId="{1DA8904C-8FB4-437B-A7D7-4035A1F013A3}" type="presOf" srcId="{D125D46D-5803-498C-8210-A47012081385}" destId="{3DD7B17A-EF6B-4271-8D1D-F6F44750BF7A}" srcOrd="1" destOrd="0" presId="urn:microsoft.com/office/officeart/2005/8/layout/orgChart1"/>
    <dgm:cxn modelId="{E6006B6D-1FA5-4923-AB45-E77CB3871ADC}" srcId="{BC0BE655-0F5F-495D-9A00-DAC06F460A34}" destId="{B6D2EDFE-802F-4E0C-93BF-A0ED98D0E7F6}" srcOrd="1" destOrd="0" parTransId="{47311D9D-83D8-4ACE-B991-1A0240300974}" sibTransId="{2B79E227-8857-4522-97AB-48E450018EF2}"/>
    <dgm:cxn modelId="{1207E84E-CE64-4D3E-97F5-94CC31972A16}" type="presOf" srcId="{9A4EFD8F-03F9-4ED5-B373-EE8E6CEF662D}" destId="{51AD8570-E912-4D3B-AC56-457AA1D5E4F8}" srcOrd="0" destOrd="0" presId="urn:microsoft.com/office/officeart/2005/8/layout/orgChart1"/>
    <dgm:cxn modelId="{A7C50C50-899E-471A-AC73-17325D301625}" type="presOf" srcId="{D961172C-3169-4B55-9C6A-DC097164FDBC}" destId="{631A9E88-10C9-4A99-A4D8-AA60A0B3747B}" srcOrd="0" destOrd="0" presId="urn:microsoft.com/office/officeart/2005/8/layout/orgChart1"/>
    <dgm:cxn modelId="{1E357270-00A7-4E2E-A647-3AD775402E92}" type="presOf" srcId="{BC0BE655-0F5F-495D-9A00-DAC06F460A34}" destId="{09C6F1B5-B497-4EED-B053-BB14AB305045}" srcOrd="1" destOrd="0" presId="urn:microsoft.com/office/officeart/2005/8/layout/orgChart1"/>
    <dgm:cxn modelId="{A1B68570-27D6-4204-B03A-681D0761A9AC}" type="presOf" srcId="{1E34E429-3B1C-474D-9623-B03C5A0898DC}" destId="{A4AD4397-C90E-45FC-8C14-4EBF84B8DC03}" srcOrd="1" destOrd="0" presId="urn:microsoft.com/office/officeart/2005/8/layout/orgChart1"/>
    <dgm:cxn modelId="{817DC551-98AD-436F-B781-370CC2AD67CE}" type="presOf" srcId="{88CF5CEC-22C5-4BBA-8046-80EB3D1D5343}" destId="{1FFDA1A9-194B-48AB-A17E-DD23F9DA92B1}" srcOrd="0" destOrd="0" presId="urn:microsoft.com/office/officeart/2005/8/layout/orgChart1"/>
    <dgm:cxn modelId="{160EEC72-9932-4590-BF7C-9F4BA6F3FBBC}" type="presOf" srcId="{4E44B729-4FD2-400E-8B90-BD1D868B0915}" destId="{B02A68B2-BD1F-469F-95C3-E963CE3879AA}" srcOrd="0" destOrd="0" presId="urn:microsoft.com/office/officeart/2005/8/layout/orgChart1"/>
    <dgm:cxn modelId="{CF805953-0FE1-4999-A79B-CB786F007E14}" type="presOf" srcId="{D64FE767-F5E9-4BFB-BD3F-EF4B418AB559}" destId="{2CEE59DD-550B-4A18-A1AD-9EB62E296F19}" srcOrd="0" destOrd="0" presId="urn:microsoft.com/office/officeart/2005/8/layout/orgChart1"/>
    <dgm:cxn modelId="{A43FCF73-C624-430B-838B-EF9C7CB3B58E}" type="presOf" srcId="{BBB973BF-374F-45C3-BF75-B52035C1DE6E}" destId="{F074607B-A33B-4154-8F21-4D773D310A4A}" srcOrd="1" destOrd="0" presId="urn:microsoft.com/office/officeart/2005/8/layout/orgChart1"/>
    <dgm:cxn modelId="{318CF477-C115-4634-B15C-31A2DD787EBE}" type="presOf" srcId="{4F7FBD52-D6A1-4338-9771-F2002E5F6B75}" destId="{76F73F54-7CB1-4ACE-9038-DE46166D4079}" srcOrd="0" destOrd="0" presId="urn:microsoft.com/office/officeart/2005/8/layout/orgChart1"/>
    <dgm:cxn modelId="{233FDA79-2652-40B2-9A95-3363CF9CC73F}" type="presOf" srcId="{F35C074E-D97A-4488-BCC5-DD2EC3E4159B}" destId="{2560D3C0-49B9-4733-B1A3-1F04E90C7D41}" srcOrd="0" destOrd="0" presId="urn:microsoft.com/office/officeart/2005/8/layout/orgChart1"/>
    <dgm:cxn modelId="{7BA4C67A-1DBC-42FC-96E4-2397C651A84A}" type="presOf" srcId="{B088BEBF-AE62-4103-8EC7-80EA85259D7F}" destId="{5EC49BDC-1198-492C-A48D-927DDAE0DB7E}" srcOrd="0" destOrd="0" presId="urn:microsoft.com/office/officeart/2005/8/layout/orgChart1"/>
    <dgm:cxn modelId="{62200E7F-6817-4F2E-85BA-71B2B2BDF9AC}" type="presOf" srcId="{543DDDD4-A254-46F6-8D3E-EDB3CEE932BD}" destId="{828B2909-84FE-4CEF-9A57-4BE5D79BE499}" srcOrd="0" destOrd="0" presId="urn:microsoft.com/office/officeart/2005/8/layout/orgChart1"/>
    <dgm:cxn modelId="{5874247F-2422-4E47-8E05-B8808B53F5C9}" srcId="{4224F16D-E4C0-4250-9EFA-7C747A39F793}" destId="{BC0BE655-0F5F-495D-9A00-DAC06F460A34}" srcOrd="3" destOrd="0" parTransId="{334B7B4A-A0EC-4BE3-BD57-2D500CC655D9}" sibTransId="{B44FBCDD-38D0-4763-9095-FA316015ED4F}"/>
    <dgm:cxn modelId="{EB8E2C80-26ED-4FD7-B160-063A61A8DBC3}" type="presOf" srcId="{6EDA1C38-4764-4423-8060-5ED8CCC0F01A}" destId="{4A297940-E560-43F1-B899-D90CAFEFF9F9}" srcOrd="0" destOrd="0" presId="urn:microsoft.com/office/officeart/2005/8/layout/orgChart1"/>
    <dgm:cxn modelId="{BC8E6780-3FC5-4C5B-B5F0-A3B95D6AD797}" srcId="{4224F16D-E4C0-4250-9EFA-7C747A39F793}" destId="{633632CF-3971-4DAE-9D7B-30F94F90EF74}" srcOrd="0" destOrd="0" parTransId="{5BA73491-6D8F-4D54-8C22-ED9718E8C773}" sibTransId="{D3D2AE8F-62FA-4DE6-9400-38E384816E25}"/>
    <dgm:cxn modelId="{FBCEA085-B1F7-418B-B0ED-F6B868134CEF}" type="presOf" srcId="{F35C074E-D97A-4488-BCC5-DD2EC3E4159B}" destId="{26D402BA-D5F0-485D-A419-0325DD84E60A}" srcOrd="1" destOrd="0" presId="urn:microsoft.com/office/officeart/2005/8/layout/orgChart1"/>
    <dgm:cxn modelId="{50F60C8B-23EB-450B-BD68-60C2AD72238A}" srcId="{BC0BE655-0F5F-495D-9A00-DAC06F460A34}" destId="{F35C074E-D97A-4488-BCC5-DD2EC3E4159B}" srcOrd="2" destOrd="0" parTransId="{4E44B729-4FD2-400E-8B90-BD1D868B0915}" sibTransId="{4BEFC5DD-50E1-4FBC-8871-071A9976849E}"/>
    <dgm:cxn modelId="{EB42728E-CA4E-49D5-867D-D84234DBF46C}" type="presOf" srcId="{9C26E6AD-47AB-46A2-B2EA-EF1F57DFDC1B}" destId="{62F09096-4F77-4DE7-A555-8295D0B932D8}" srcOrd="1" destOrd="0" presId="urn:microsoft.com/office/officeart/2005/8/layout/orgChart1"/>
    <dgm:cxn modelId="{1E8354A9-AECF-4763-9F12-99111F96043E}" type="presOf" srcId="{743610C1-9835-4646-A186-61AF59C69A49}" destId="{70190753-20EF-468A-AF58-9CECB07CAC07}" srcOrd="0" destOrd="0" presId="urn:microsoft.com/office/officeart/2005/8/layout/orgChart1"/>
    <dgm:cxn modelId="{D8F7C0A9-E4D9-43D1-B659-B56C6367F236}" type="presOf" srcId="{BEB58063-F3B9-4C73-8DB1-118C595907F4}" destId="{7189743B-C45C-435F-BFF7-B1E052719FB2}" srcOrd="0" destOrd="0" presId="urn:microsoft.com/office/officeart/2005/8/layout/orgChart1"/>
    <dgm:cxn modelId="{876981AD-75BF-4375-8BD3-A0DA1E9791A0}" srcId="{A4AA5E78-2E83-4F60-8055-685BC550D62A}" destId="{789381F5-38E8-4D18-8E95-BD320E8E1B63}" srcOrd="1" destOrd="0" parTransId="{9A4EFD8F-03F9-4ED5-B373-EE8E6CEF662D}" sibTransId="{3D2EC0CF-B602-45D2-9AD5-1644DD271D0F}"/>
    <dgm:cxn modelId="{D047D4B2-CC89-4846-B074-D4194E41F232}" type="presOf" srcId="{743610C1-9835-4646-A186-61AF59C69A49}" destId="{8E822BBC-7809-41B0-93E1-6B60FE855730}" srcOrd="1" destOrd="0" presId="urn:microsoft.com/office/officeart/2005/8/layout/orgChart1"/>
    <dgm:cxn modelId="{510FDFB4-2A9D-482D-A30D-DF1B935BB5DB}" type="presOf" srcId="{9C26E6AD-47AB-46A2-B2EA-EF1F57DFDC1B}" destId="{B7050186-4FB5-4A46-BFA1-81A4CAF3AC74}" srcOrd="0" destOrd="0" presId="urn:microsoft.com/office/officeart/2005/8/layout/orgChart1"/>
    <dgm:cxn modelId="{278D86BD-DD72-4BE8-B251-CC7ACEE349AC}" srcId="{4224F16D-E4C0-4250-9EFA-7C747A39F793}" destId="{A4AA5E78-2E83-4F60-8055-685BC550D62A}" srcOrd="1" destOrd="0" parTransId="{88CF5CEC-22C5-4BBA-8046-80EB3D1D5343}" sibTransId="{240E04B3-7F9A-4CAC-AA69-24A02A09EAF4}"/>
    <dgm:cxn modelId="{7E9A02C0-0A17-4DD1-B21E-21FA46ADD57B}" type="presOf" srcId="{633632CF-3971-4DAE-9D7B-30F94F90EF74}" destId="{316149DD-4A20-479B-BCF0-4A4887F9049D}" srcOrd="0" destOrd="0" presId="urn:microsoft.com/office/officeart/2005/8/layout/orgChart1"/>
    <dgm:cxn modelId="{8486A6C6-8186-408F-AC31-81044E6C6BCE}" type="presOf" srcId="{BBB973BF-374F-45C3-BF75-B52035C1DE6E}" destId="{3160FD91-54F0-4EC4-82E6-248CB7045AED}" srcOrd="0" destOrd="0" presId="urn:microsoft.com/office/officeart/2005/8/layout/orgChart1"/>
    <dgm:cxn modelId="{680776CC-FFF3-4FA1-BD99-D875DFD2CE50}" type="presOf" srcId="{1E34E429-3B1C-474D-9623-B03C5A0898DC}" destId="{ECF10C6A-7C39-40A8-BEE0-63935E4B7D7A}" srcOrd="0" destOrd="0" presId="urn:microsoft.com/office/officeart/2005/8/layout/orgChart1"/>
    <dgm:cxn modelId="{1DEA5DCE-1D0D-4961-B2D4-0D163670736B}" type="presOf" srcId="{F53F0496-01AD-40B1-BEC5-C28B736DB0ED}" destId="{CB856E3A-DE53-4164-B59D-0EDECD8DA8C4}" srcOrd="1" destOrd="0" presId="urn:microsoft.com/office/officeart/2005/8/layout/orgChart1"/>
    <dgm:cxn modelId="{F2DF25CF-E234-4694-9020-0531F3A42D4A}" srcId="{EBC44CF8-5592-46A1-B2EA-2306C7A7B9D8}" destId="{4224F16D-E4C0-4250-9EFA-7C747A39F793}" srcOrd="0" destOrd="0" parTransId="{4764781C-0A7E-437D-A5A3-7FE315335671}" sibTransId="{2E392CA9-FC57-4CCD-9FAE-221D640476DC}"/>
    <dgm:cxn modelId="{AF041FD0-3A73-4C17-BEDC-5F618B20D169}" type="presOf" srcId="{633632CF-3971-4DAE-9D7B-30F94F90EF74}" destId="{6F32CBB0-2A11-45F0-8023-5D2196D052D7}" srcOrd="1" destOrd="0" presId="urn:microsoft.com/office/officeart/2005/8/layout/orgChart1"/>
    <dgm:cxn modelId="{855447D3-0470-456E-A086-EF3C698507D2}" type="presOf" srcId="{A4AA5E78-2E83-4F60-8055-685BC550D62A}" destId="{583C3239-7A9A-4405-808D-357500F0A444}" srcOrd="1" destOrd="0" presId="urn:microsoft.com/office/officeart/2005/8/layout/orgChart1"/>
    <dgm:cxn modelId="{19AB12D5-191F-4D42-84DE-4F0B5F501851}" srcId="{A4AA5E78-2E83-4F60-8055-685BC550D62A}" destId="{F53F0496-01AD-40B1-BEC5-C28B736DB0ED}" srcOrd="2" destOrd="0" parTransId="{D64FE767-F5E9-4BFB-BD3F-EF4B418AB559}" sibTransId="{75047260-0C40-4E21-ACA0-4A586AC16CDB}"/>
    <dgm:cxn modelId="{FDBC06D6-9CA8-424C-9F84-6FDD5C1247DE}" type="presOf" srcId="{789381F5-38E8-4D18-8E95-BD320E8E1B63}" destId="{AFDD2A41-0AC4-4DD3-BF5A-FAA889D200B5}" srcOrd="0" destOrd="0" presId="urn:microsoft.com/office/officeart/2005/8/layout/orgChart1"/>
    <dgm:cxn modelId="{B1DE79DA-F059-4605-BC83-1DB9EDE033CF}" srcId="{1E34E429-3B1C-474D-9623-B03C5A0898DC}" destId="{543DDDD4-A254-46F6-8D3E-EDB3CEE932BD}" srcOrd="2" destOrd="0" parTransId="{BEB58063-F3B9-4C73-8DB1-118C595907F4}" sibTransId="{7913EC47-35F6-4703-824D-12D93D476D09}"/>
    <dgm:cxn modelId="{BA7EECDA-3A94-4D4F-B95F-8EDBD56747C8}" srcId="{1E34E429-3B1C-474D-9623-B03C5A0898DC}" destId="{BBB973BF-374F-45C3-BF75-B52035C1DE6E}" srcOrd="1" destOrd="0" parTransId="{D961172C-3169-4B55-9C6A-DC097164FDBC}" sibTransId="{A05627AB-B3CC-42D1-A0FF-7108ABE6D538}"/>
    <dgm:cxn modelId="{CBEFB2DD-33F6-44B1-8802-832A25F954D6}" type="presOf" srcId="{F77BA94F-5F5A-4244-B671-7D147C089B9A}" destId="{712FB5CE-CA05-43F6-82C8-E8310F63E86A}" srcOrd="0" destOrd="0" presId="urn:microsoft.com/office/officeart/2005/8/layout/orgChart1"/>
    <dgm:cxn modelId="{DA6CC2DE-5895-49F4-8C3B-18BBC9DC015D}" type="presOf" srcId="{47311D9D-83D8-4ACE-B991-1A0240300974}" destId="{42CC8CFF-2ACE-4287-8A38-FE0B19AB0E8A}" srcOrd="0" destOrd="0" presId="urn:microsoft.com/office/officeart/2005/8/layout/orgChart1"/>
    <dgm:cxn modelId="{EE8F14E8-23AD-46BF-8DB9-EB490DF860F0}" srcId="{BC0BE655-0F5F-495D-9A00-DAC06F460A34}" destId="{743610C1-9835-4646-A186-61AF59C69A49}" srcOrd="0" destOrd="0" parTransId="{6EDA1C38-4764-4423-8060-5ED8CCC0F01A}" sibTransId="{13176DFB-8060-426F-95B7-3C1710C0F4B6}"/>
    <dgm:cxn modelId="{C597DFF7-E73C-4343-873C-9826973F7B99}" type="presOf" srcId="{A14220CC-E46E-4BB5-A14B-0F59CA674199}" destId="{0B44B6FA-92BD-4B30-B532-624F03EFA2BF}" srcOrd="0" destOrd="0" presId="urn:microsoft.com/office/officeart/2005/8/layout/orgChart1"/>
    <dgm:cxn modelId="{0D6EF1FC-01CD-4424-802C-3A6FE2AB21FC}" type="presOf" srcId="{5BA73491-6D8F-4D54-8C22-ED9718E8C773}" destId="{00B09104-B5E2-4D1F-9BEE-CACA494E029F}" srcOrd="0" destOrd="0" presId="urn:microsoft.com/office/officeart/2005/8/layout/orgChart1"/>
    <dgm:cxn modelId="{0E4ECEFD-CBFA-4265-8A81-338D1577DFC9}" type="presOf" srcId="{BC0BE655-0F5F-495D-9A00-DAC06F460A34}" destId="{4EA816CB-6AB7-4D30-91D2-E19223664521}" srcOrd="0" destOrd="0" presId="urn:microsoft.com/office/officeart/2005/8/layout/orgChart1"/>
    <dgm:cxn modelId="{C2339CFF-A8A6-4C57-9B53-782351012D09}" type="presOf" srcId="{543DDDD4-A254-46F6-8D3E-EDB3CEE932BD}" destId="{928CE815-685C-43EE-8C95-8CE59C65F1A6}" srcOrd="1" destOrd="0" presId="urn:microsoft.com/office/officeart/2005/8/layout/orgChart1"/>
    <dgm:cxn modelId="{03DFE3FF-FA26-40CC-9B65-624CC6B53608}" srcId="{1E34E429-3B1C-474D-9623-B03C5A0898DC}" destId="{A14220CC-E46E-4BB5-A14B-0F59CA674199}" srcOrd="0" destOrd="0" parTransId="{B088BEBF-AE62-4103-8EC7-80EA85259D7F}" sibTransId="{3D14F5B7-8E45-416A-A422-19F15DB604C5}"/>
    <dgm:cxn modelId="{AEE2209C-5D5A-4BEA-8013-821C36724DA5}" type="presParOf" srcId="{886D2F41-786F-4318-B212-1E2024B15B92}" destId="{545F85D4-67AA-47E0-A140-513A42EFBDC6}" srcOrd="0" destOrd="0" presId="urn:microsoft.com/office/officeart/2005/8/layout/orgChart1"/>
    <dgm:cxn modelId="{3B54FC47-58D9-47F6-9A28-1CE90C6C8DD9}" type="presParOf" srcId="{545F85D4-67AA-47E0-A140-513A42EFBDC6}" destId="{D103BD23-C52E-43FB-B1A0-12FE9F1645D2}" srcOrd="0" destOrd="0" presId="urn:microsoft.com/office/officeart/2005/8/layout/orgChart1"/>
    <dgm:cxn modelId="{ECE3A6E0-1C4E-42CA-856B-91B9441247A7}" type="presParOf" srcId="{D103BD23-C52E-43FB-B1A0-12FE9F1645D2}" destId="{241526F4-D093-4E9D-BAED-0695FD37EEE8}" srcOrd="0" destOrd="0" presId="urn:microsoft.com/office/officeart/2005/8/layout/orgChart1"/>
    <dgm:cxn modelId="{7AFB33DA-E8F5-4F91-8717-4662E8CCCD6F}" type="presParOf" srcId="{D103BD23-C52E-43FB-B1A0-12FE9F1645D2}" destId="{33BDA6D9-DC2C-4318-B5F5-6BC0E90EE1BF}" srcOrd="1" destOrd="0" presId="urn:microsoft.com/office/officeart/2005/8/layout/orgChart1"/>
    <dgm:cxn modelId="{84C2635E-979A-42F9-8A9B-F814EA503019}" type="presParOf" srcId="{545F85D4-67AA-47E0-A140-513A42EFBDC6}" destId="{36F88AE2-1502-4FB0-8D52-E293D086CAD7}" srcOrd="1" destOrd="0" presId="urn:microsoft.com/office/officeart/2005/8/layout/orgChart1"/>
    <dgm:cxn modelId="{0DD158CE-1823-4C30-B70A-326B88F7B93D}" type="presParOf" srcId="{36F88AE2-1502-4FB0-8D52-E293D086CAD7}" destId="{00B09104-B5E2-4D1F-9BEE-CACA494E029F}" srcOrd="0" destOrd="0" presId="urn:microsoft.com/office/officeart/2005/8/layout/orgChart1"/>
    <dgm:cxn modelId="{0AF0407D-FDFA-4C3A-BCD8-5D8DCD3B79FC}" type="presParOf" srcId="{36F88AE2-1502-4FB0-8D52-E293D086CAD7}" destId="{BA149A03-F73F-4AA7-AD37-E5698B8F6BFC}" srcOrd="1" destOrd="0" presId="urn:microsoft.com/office/officeart/2005/8/layout/orgChart1"/>
    <dgm:cxn modelId="{D7E1C8AB-50D3-47CA-985F-274DBC4ED407}" type="presParOf" srcId="{BA149A03-F73F-4AA7-AD37-E5698B8F6BFC}" destId="{142ABBC2-9ED0-40FD-8E81-AA6A7DD4CF1B}" srcOrd="0" destOrd="0" presId="urn:microsoft.com/office/officeart/2005/8/layout/orgChart1"/>
    <dgm:cxn modelId="{2933A3FE-9F16-43BB-9718-3BD73F9D756C}" type="presParOf" srcId="{142ABBC2-9ED0-40FD-8E81-AA6A7DD4CF1B}" destId="{316149DD-4A20-479B-BCF0-4A4887F9049D}" srcOrd="0" destOrd="0" presId="urn:microsoft.com/office/officeart/2005/8/layout/orgChart1"/>
    <dgm:cxn modelId="{2C9098BF-F572-46E7-9D9A-881AF422F3F7}" type="presParOf" srcId="{142ABBC2-9ED0-40FD-8E81-AA6A7DD4CF1B}" destId="{6F32CBB0-2A11-45F0-8023-5D2196D052D7}" srcOrd="1" destOrd="0" presId="urn:microsoft.com/office/officeart/2005/8/layout/orgChart1"/>
    <dgm:cxn modelId="{4DCD583D-E9E1-4C61-BC8C-CB7AB0E9763C}" type="presParOf" srcId="{BA149A03-F73F-4AA7-AD37-E5698B8F6BFC}" destId="{D6C33E95-60B8-4147-92BB-08CEBB19D089}" srcOrd="1" destOrd="0" presId="urn:microsoft.com/office/officeart/2005/8/layout/orgChart1"/>
    <dgm:cxn modelId="{2E2259AB-DFF9-462E-AD89-831C0AB030F6}" type="presParOf" srcId="{D6C33E95-60B8-4147-92BB-08CEBB19D089}" destId="{712FB5CE-CA05-43F6-82C8-E8310F63E86A}" srcOrd="0" destOrd="0" presId="urn:microsoft.com/office/officeart/2005/8/layout/orgChart1"/>
    <dgm:cxn modelId="{5237D2EE-FED7-40BD-BED3-FDBE61118883}" type="presParOf" srcId="{D6C33E95-60B8-4147-92BB-08CEBB19D089}" destId="{CCC6A562-BD99-40AF-BD66-C86AE2C38048}" srcOrd="1" destOrd="0" presId="urn:microsoft.com/office/officeart/2005/8/layout/orgChart1"/>
    <dgm:cxn modelId="{4272AA8F-492E-4553-B812-3A92EE0E0449}" type="presParOf" srcId="{CCC6A562-BD99-40AF-BD66-C86AE2C38048}" destId="{E767134E-7638-4900-A177-CD9D77276893}" srcOrd="0" destOrd="0" presId="urn:microsoft.com/office/officeart/2005/8/layout/orgChart1"/>
    <dgm:cxn modelId="{637C255C-21AE-4853-8C10-F7CC3E07FDB2}" type="presParOf" srcId="{E767134E-7638-4900-A177-CD9D77276893}" destId="{B7050186-4FB5-4A46-BFA1-81A4CAF3AC74}" srcOrd="0" destOrd="0" presId="urn:microsoft.com/office/officeart/2005/8/layout/orgChart1"/>
    <dgm:cxn modelId="{C0DD0D5F-198C-487C-8CA7-CF9D8C1575CB}" type="presParOf" srcId="{E767134E-7638-4900-A177-CD9D77276893}" destId="{62F09096-4F77-4DE7-A555-8295D0B932D8}" srcOrd="1" destOrd="0" presId="urn:microsoft.com/office/officeart/2005/8/layout/orgChart1"/>
    <dgm:cxn modelId="{6C87316B-EF3E-4FC5-8037-43A60F455008}" type="presParOf" srcId="{CCC6A562-BD99-40AF-BD66-C86AE2C38048}" destId="{057E8616-57D7-4D07-9870-92B2E038A22C}" srcOrd="1" destOrd="0" presId="urn:microsoft.com/office/officeart/2005/8/layout/orgChart1"/>
    <dgm:cxn modelId="{DCA276F0-D4A1-4893-B085-C25E3D06A37A}" type="presParOf" srcId="{CCC6A562-BD99-40AF-BD66-C86AE2C38048}" destId="{6A27063C-A5A4-4D82-A750-A8CE64CE715F}" srcOrd="2" destOrd="0" presId="urn:microsoft.com/office/officeart/2005/8/layout/orgChart1"/>
    <dgm:cxn modelId="{65688E1F-31F1-4B9D-AE15-9CFB28CE0D4B}" type="presParOf" srcId="{BA149A03-F73F-4AA7-AD37-E5698B8F6BFC}" destId="{6E8B8620-2A3B-4D87-8B07-FB53DEB32338}" srcOrd="2" destOrd="0" presId="urn:microsoft.com/office/officeart/2005/8/layout/orgChart1"/>
    <dgm:cxn modelId="{0CA3169F-4D44-4A92-8EC7-A9997CFF14AA}" type="presParOf" srcId="{36F88AE2-1502-4FB0-8D52-E293D086CAD7}" destId="{1FFDA1A9-194B-48AB-A17E-DD23F9DA92B1}" srcOrd="2" destOrd="0" presId="urn:microsoft.com/office/officeart/2005/8/layout/orgChart1"/>
    <dgm:cxn modelId="{A95FFC48-DDF9-4884-9F0A-D3D933AE9373}" type="presParOf" srcId="{36F88AE2-1502-4FB0-8D52-E293D086CAD7}" destId="{4A30E2F1-8662-4786-BC0A-E6FFD0AFF8E7}" srcOrd="3" destOrd="0" presId="urn:microsoft.com/office/officeart/2005/8/layout/orgChart1"/>
    <dgm:cxn modelId="{9B4A2F6A-85B3-49C3-812D-81D2C4366F64}" type="presParOf" srcId="{4A30E2F1-8662-4786-BC0A-E6FFD0AFF8E7}" destId="{C41BA63F-D8FB-4822-B0F7-DA52BE6ABB47}" srcOrd="0" destOrd="0" presId="urn:microsoft.com/office/officeart/2005/8/layout/orgChart1"/>
    <dgm:cxn modelId="{AAE380B1-377E-46C4-8B48-840204440B80}" type="presParOf" srcId="{C41BA63F-D8FB-4822-B0F7-DA52BE6ABB47}" destId="{AD6FCBA5-107F-4E39-9D14-0F9C209CE42B}" srcOrd="0" destOrd="0" presId="urn:microsoft.com/office/officeart/2005/8/layout/orgChart1"/>
    <dgm:cxn modelId="{35AA35BB-2FBF-4892-8504-130673E11354}" type="presParOf" srcId="{C41BA63F-D8FB-4822-B0F7-DA52BE6ABB47}" destId="{583C3239-7A9A-4405-808D-357500F0A444}" srcOrd="1" destOrd="0" presId="urn:microsoft.com/office/officeart/2005/8/layout/orgChart1"/>
    <dgm:cxn modelId="{4AA402BB-B816-4D70-94FE-B15BEC5A65ED}" type="presParOf" srcId="{4A30E2F1-8662-4786-BC0A-E6FFD0AFF8E7}" destId="{38452564-D35D-4B4A-A1DE-52CBDB677910}" srcOrd="1" destOrd="0" presId="urn:microsoft.com/office/officeart/2005/8/layout/orgChart1"/>
    <dgm:cxn modelId="{608288D8-6F83-4BDF-8A70-4172863AF50D}" type="presParOf" srcId="{38452564-D35D-4B4A-A1DE-52CBDB677910}" destId="{6A2A5E04-0027-4083-A33C-78B5179ABE16}" srcOrd="0" destOrd="0" presId="urn:microsoft.com/office/officeart/2005/8/layout/orgChart1"/>
    <dgm:cxn modelId="{2C8D8F10-9AA2-43EF-BD3A-5D3EC04E92D9}" type="presParOf" srcId="{38452564-D35D-4B4A-A1DE-52CBDB677910}" destId="{F544D54A-A848-44BC-A056-CC5AF6AC70AA}" srcOrd="1" destOrd="0" presId="urn:microsoft.com/office/officeart/2005/8/layout/orgChart1"/>
    <dgm:cxn modelId="{F6FF0ABE-198F-41C6-A9AC-8DE172CBD45D}" type="presParOf" srcId="{F544D54A-A848-44BC-A056-CC5AF6AC70AA}" destId="{FEA49C32-7152-49AA-AB95-9AE15FDDB9A3}" srcOrd="0" destOrd="0" presId="urn:microsoft.com/office/officeart/2005/8/layout/orgChart1"/>
    <dgm:cxn modelId="{98209CF5-BE21-4169-AFDD-579CE7960FC7}" type="presParOf" srcId="{FEA49C32-7152-49AA-AB95-9AE15FDDB9A3}" destId="{F0CECF85-B5C3-4F33-9B57-BF760E7F8936}" srcOrd="0" destOrd="0" presId="urn:microsoft.com/office/officeart/2005/8/layout/orgChart1"/>
    <dgm:cxn modelId="{62AEF944-4FAF-4BE1-87F8-7FB1CD2BF663}" type="presParOf" srcId="{FEA49C32-7152-49AA-AB95-9AE15FDDB9A3}" destId="{3DD7B17A-EF6B-4271-8D1D-F6F44750BF7A}" srcOrd="1" destOrd="0" presId="urn:microsoft.com/office/officeart/2005/8/layout/orgChart1"/>
    <dgm:cxn modelId="{BF0372B6-BFA5-4BAA-8614-EB8EDBF2EBD4}" type="presParOf" srcId="{F544D54A-A848-44BC-A056-CC5AF6AC70AA}" destId="{8B4CF692-2190-41E6-89E5-9E65FA69AE84}" srcOrd="1" destOrd="0" presId="urn:microsoft.com/office/officeart/2005/8/layout/orgChart1"/>
    <dgm:cxn modelId="{512A8146-2976-4BDA-98DC-894E1BA68ABD}" type="presParOf" srcId="{F544D54A-A848-44BC-A056-CC5AF6AC70AA}" destId="{7492B679-451C-4491-9E5E-BDEC595CB6AF}" srcOrd="2" destOrd="0" presId="urn:microsoft.com/office/officeart/2005/8/layout/orgChart1"/>
    <dgm:cxn modelId="{077F10E9-5817-4D2E-8C12-5148BCE87DE9}" type="presParOf" srcId="{38452564-D35D-4B4A-A1DE-52CBDB677910}" destId="{51AD8570-E912-4D3B-AC56-457AA1D5E4F8}" srcOrd="2" destOrd="0" presId="urn:microsoft.com/office/officeart/2005/8/layout/orgChart1"/>
    <dgm:cxn modelId="{6E48DFF2-F8FE-48D8-90B1-04238FA824BF}" type="presParOf" srcId="{38452564-D35D-4B4A-A1DE-52CBDB677910}" destId="{97E7DB2C-100F-4C48-ABD5-90143D8AA4BC}" srcOrd="3" destOrd="0" presId="urn:microsoft.com/office/officeart/2005/8/layout/orgChart1"/>
    <dgm:cxn modelId="{51B5B6EB-B668-4C2F-9387-831F765C8918}" type="presParOf" srcId="{97E7DB2C-100F-4C48-ABD5-90143D8AA4BC}" destId="{CB6645B0-F671-4F42-A111-AFA28E492B6B}" srcOrd="0" destOrd="0" presId="urn:microsoft.com/office/officeart/2005/8/layout/orgChart1"/>
    <dgm:cxn modelId="{F2FB1164-AA80-450E-95E3-748C4E10F184}" type="presParOf" srcId="{CB6645B0-F671-4F42-A111-AFA28E492B6B}" destId="{AFDD2A41-0AC4-4DD3-BF5A-FAA889D200B5}" srcOrd="0" destOrd="0" presId="urn:microsoft.com/office/officeart/2005/8/layout/orgChart1"/>
    <dgm:cxn modelId="{46D6E3DF-D0B0-4A63-95E8-3643C9DF87E3}" type="presParOf" srcId="{CB6645B0-F671-4F42-A111-AFA28E492B6B}" destId="{69E5F15F-E15A-4801-AF72-822CCCE9AB1F}" srcOrd="1" destOrd="0" presId="urn:microsoft.com/office/officeart/2005/8/layout/orgChart1"/>
    <dgm:cxn modelId="{FBFFE810-F818-4CEA-B49F-8859524C71A0}" type="presParOf" srcId="{97E7DB2C-100F-4C48-ABD5-90143D8AA4BC}" destId="{E03F5181-A7CC-4546-A12F-6C15FF61AA32}" srcOrd="1" destOrd="0" presId="urn:microsoft.com/office/officeart/2005/8/layout/orgChart1"/>
    <dgm:cxn modelId="{8406397F-B2E8-4509-9A54-8B62C6BE08AD}" type="presParOf" srcId="{97E7DB2C-100F-4C48-ABD5-90143D8AA4BC}" destId="{09C9D295-32AB-4DCB-B388-D399EE326E22}" srcOrd="2" destOrd="0" presId="urn:microsoft.com/office/officeart/2005/8/layout/orgChart1"/>
    <dgm:cxn modelId="{4F754F45-4E9E-46E3-8E89-F178F08C7AA9}" type="presParOf" srcId="{38452564-D35D-4B4A-A1DE-52CBDB677910}" destId="{2CEE59DD-550B-4A18-A1AD-9EB62E296F19}" srcOrd="4" destOrd="0" presId="urn:microsoft.com/office/officeart/2005/8/layout/orgChart1"/>
    <dgm:cxn modelId="{E5E6A59C-1180-4FAD-AD5F-1AFBDFA3656F}" type="presParOf" srcId="{38452564-D35D-4B4A-A1DE-52CBDB677910}" destId="{0EFA87C0-BC83-4372-9C24-75C614EBE8CD}" srcOrd="5" destOrd="0" presId="urn:microsoft.com/office/officeart/2005/8/layout/orgChart1"/>
    <dgm:cxn modelId="{92A36BDE-CC99-4E81-89E3-3D445002ECA8}" type="presParOf" srcId="{0EFA87C0-BC83-4372-9C24-75C614EBE8CD}" destId="{89D9B32A-DF8D-4410-9569-31BBC1215EF5}" srcOrd="0" destOrd="0" presId="urn:microsoft.com/office/officeart/2005/8/layout/orgChart1"/>
    <dgm:cxn modelId="{70415DBB-7ABE-4808-8ACF-8E53623D2648}" type="presParOf" srcId="{89D9B32A-DF8D-4410-9569-31BBC1215EF5}" destId="{C588F604-4C71-459E-9996-F4A026851A65}" srcOrd="0" destOrd="0" presId="urn:microsoft.com/office/officeart/2005/8/layout/orgChart1"/>
    <dgm:cxn modelId="{0F8D6C22-685A-4D3C-ABE4-567A90320F01}" type="presParOf" srcId="{89D9B32A-DF8D-4410-9569-31BBC1215EF5}" destId="{CB856E3A-DE53-4164-B59D-0EDECD8DA8C4}" srcOrd="1" destOrd="0" presId="urn:microsoft.com/office/officeart/2005/8/layout/orgChart1"/>
    <dgm:cxn modelId="{961EA92B-8D08-472A-BFB0-AC77BC25D94D}" type="presParOf" srcId="{0EFA87C0-BC83-4372-9C24-75C614EBE8CD}" destId="{FF5650FE-87EF-486B-A73C-E2F415A1EE1B}" srcOrd="1" destOrd="0" presId="urn:microsoft.com/office/officeart/2005/8/layout/orgChart1"/>
    <dgm:cxn modelId="{A55A1204-C5BE-4137-BCB3-47813252F73F}" type="presParOf" srcId="{0EFA87C0-BC83-4372-9C24-75C614EBE8CD}" destId="{53FF7BCE-550C-4302-8118-931D556F7C3A}" srcOrd="2" destOrd="0" presId="urn:microsoft.com/office/officeart/2005/8/layout/orgChart1"/>
    <dgm:cxn modelId="{46E00C3D-A51E-4BE7-8D85-F164323C237E}" type="presParOf" srcId="{4A30E2F1-8662-4786-BC0A-E6FFD0AFF8E7}" destId="{EBF61DE1-0F6D-45CE-A263-6AB14AA4E1E8}" srcOrd="2" destOrd="0" presId="urn:microsoft.com/office/officeart/2005/8/layout/orgChart1"/>
    <dgm:cxn modelId="{3649A759-7DB2-41AB-A742-0E086AE83055}" type="presParOf" srcId="{36F88AE2-1502-4FB0-8D52-E293D086CAD7}" destId="{76F73F54-7CB1-4ACE-9038-DE46166D4079}" srcOrd="4" destOrd="0" presId="urn:microsoft.com/office/officeart/2005/8/layout/orgChart1"/>
    <dgm:cxn modelId="{D7852AF4-A6A6-4933-9D12-17DFDBC27264}" type="presParOf" srcId="{36F88AE2-1502-4FB0-8D52-E293D086CAD7}" destId="{99383A52-9AB1-4F92-ABEA-F03CA30EA2F2}" srcOrd="5" destOrd="0" presId="urn:microsoft.com/office/officeart/2005/8/layout/orgChart1"/>
    <dgm:cxn modelId="{53D6547D-DC8F-4E46-A42C-06D9D200CBBA}" type="presParOf" srcId="{99383A52-9AB1-4F92-ABEA-F03CA30EA2F2}" destId="{700BDA7A-ABE4-49C4-8A68-B80BB307BA4A}" srcOrd="0" destOrd="0" presId="urn:microsoft.com/office/officeart/2005/8/layout/orgChart1"/>
    <dgm:cxn modelId="{63041A94-2B76-4C3E-A106-11B8E4B316BB}" type="presParOf" srcId="{700BDA7A-ABE4-49C4-8A68-B80BB307BA4A}" destId="{ECF10C6A-7C39-40A8-BEE0-63935E4B7D7A}" srcOrd="0" destOrd="0" presId="urn:microsoft.com/office/officeart/2005/8/layout/orgChart1"/>
    <dgm:cxn modelId="{6B31E76D-DAA0-45C8-B40D-0FF88F986917}" type="presParOf" srcId="{700BDA7A-ABE4-49C4-8A68-B80BB307BA4A}" destId="{A4AD4397-C90E-45FC-8C14-4EBF84B8DC03}" srcOrd="1" destOrd="0" presId="urn:microsoft.com/office/officeart/2005/8/layout/orgChart1"/>
    <dgm:cxn modelId="{EE2AC8AC-9964-41CD-8111-29A0A7E165B3}" type="presParOf" srcId="{99383A52-9AB1-4F92-ABEA-F03CA30EA2F2}" destId="{AB8C4CF8-4D03-49DB-B3A8-5ABD24D6D5EC}" srcOrd="1" destOrd="0" presId="urn:microsoft.com/office/officeart/2005/8/layout/orgChart1"/>
    <dgm:cxn modelId="{97D41C47-742C-426A-A164-63BD357A27A1}" type="presParOf" srcId="{AB8C4CF8-4D03-49DB-B3A8-5ABD24D6D5EC}" destId="{5EC49BDC-1198-492C-A48D-927DDAE0DB7E}" srcOrd="0" destOrd="0" presId="urn:microsoft.com/office/officeart/2005/8/layout/orgChart1"/>
    <dgm:cxn modelId="{EA4CA3F8-152F-45F9-92ED-864B0711F8B2}" type="presParOf" srcId="{AB8C4CF8-4D03-49DB-B3A8-5ABD24D6D5EC}" destId="{FB0456DE-DCA6-46D0-9036-94FB756CCAFF}" srcOrd="1" destOrd="0" presId="urn:microsoft.com/office/officeart/2005/8/layout/orgChart1"/>
    <dgm:cxn modelId="{D83BAFB1-3354-4BBC-9CDC-0D6C5C8FF891}" type="presParOf" srcId="{FB0456DE-DCA6-46D0-9036-94FB756CCAFF}" destId="{FA88357A-9A11-4531-ADB4-A141CBC9965C}" srcOrd="0" destOrd="0" presId="urn:microsoft.com/office/officeart/2005/8/layout/orgChart1"/>
    <dgm:cxn modelId="{9BF945FF-0C6C-4696-9235-19FB9F3971FA}" type="presParOf" srcId="{FA88357A-9A11-4531-ADB4-A141CBC9965C}" destId="{0B44B6FA-92BD-4B30-B532-624F03EFA2BF}" srcOrd="0" destOrd="0" presId="urn:microsoft.com/office/officeart/2005/8/layout/orgChart1"/>
    <dgm:cxn modelId="{F2A70378-2EAD-4AB6-916A-0EF7B9CA8459}" type="presParOf" srcId="{FA88357A-9A11-4531-ADB4-A141CBC9965C}" destId="{D78ABB9C-53B2-4EF8-A526-5BCB628E7D39}" srcOrd="1" destOrd="0" presId="urn:microsoft.com/office/officeart/2005/8/layout/orgChart1"/>
    <dgm:cxn modelId="{1A81807C-02C5-43E8-8EF1-60CA35A375DC}" type="presParOf" srcId="{FB0456DE-DCA6-46D0-9036-94FB756CCAFF}" destId="{02871712-484F-4BC7-8C6D-3EC886B5AF35}" srcOrd="1" destOrd="0" presId="urn:microsoft.com/office/officeart/2005/8/layout/orgChart1"/>
    <dgm:cxn modelId="{1CB3C9C3-FC98-428E-9D6B-DC42CD426E8E}" type="presParOf" srcId="{FB0456DE-DCA6-46D0-9036-94FB756CCAFF}" destId="{546C9F8B-6DA5-4AB9-9197-2A46EA4E9922}" srcOrd="2" destOrd="0" presId="urn:microsoft.com/office/officeart/2005/8/layout/orgChart1"/>
    <dgm:cxn modelId="{C0265C48-1622-40F4-9370-AE2BBE618122}" type="presParOf" srcId="{AB8C4CF8-4D03-49DB-B3A8-5ABD24D6D5EC}" destId="{631A9E88-10C9-4A99-A4D8-AA60A0B3747B}" srcOrd="2" destOrd="0" presId="urn:microsoft.com/office/officeart/2005/8/layout/orgChart1"/>
    <dgm:cxn modelId="{FDB35581-847F-444E-808C-1741CEF48BFF}" type="presParOf" srcId="{AB8C4CF8-4D03-49DB-B3A8-5ABD24D6D5EC}" destId="{F07B06A3-1102-4354-8F1D-96F01EF8858F}" srcOrd="3" destOrd="0" presId="urn:microsoft.com/office/officeart/2005/8/layout/orgChart1"/>
    <dgm:cxn modelId="{219ED738-0EA0-4F0C-85A3-2ED63EED264D}" type="presParOf" srcId="{F07B06A3-1102-4354-8F1D-96F01EF8858F}" destId="{B033CE90-162C-40D1-9428-30C4E010AEF0}" srcOrd="0" destOrd="0" presId="urn:microsoft.com/office/officeart/2005/8/layout/orgChart1"/>
    <dgm:cxn modelId="{262CF40D-FAAE-4777-8D6C-11FCA02AA02C}" type="presParOf" srcId="{B033CE90-162C-40D1-9428-30C4E010AEF0}" destId="{3160FD91-54F0-4EC4-82E6-248CB7045AED}" srcOrd="0" destOrd="0" presId="urn:microsoft.com/office/officeart/2005/8/layout/orgChart1"/>
    <dgm:cxn modelId="{186197AC-3A79-4C27-90A9-80D7CA0CA148}" type="presParOf" srcId="{B033CE90-162C-40D1-9428-30C4E010AEF0}" destId="{F074607B-A33B-4154-8F21-4D773D310A4A}" srcOrd="1" destOrd="0" presId="urn:microsoft.com/office/officeart/2005/8/layout/orgChart1"/>
    <dgm:cxn modelId="{8983CDC2-344B-447B-8846-399968DF1AF1}" type="presParOf" srcId="{F07B06A3-1102-4354-8F1D-96F01EF8858F}" destId="{67BC8578-DF66-4BEA-B30F-512A41445A71}" srcOrd="1" destOrd="0" presId="urn:microsoft.com/office/officeart/2005/8/layout/orgChart1"/>
    <dgm:cxn modelId="{9D4F6E5F-28BE-4C4D-86DB-839F4881C65E}" type="presParOf" srcId="{F07B06A3-1102-4354-8F1D-96F01EF8858F}" destId="{EC8BF2E9-109C-4E25-AF48-9BE52EC839C0}" srcOrd="2" destOrd="0" presId="urn:microsoft.com/office/officeart/2005/8/layout/orgChart1"/>
    <dgm:cxn modelId="{121C8B1F-A722-4A5F-BC79-C6B883F16ABB}" type="presParOf" srcId="{AB8C4CF8-4D03-49DB-B3A8-5ABD24D6D5EC}" destId="{7189743B-C45C-435F-BFF7-B1E052719FB2}" srcOrd="4" destOrd="0" presId="urn:microsoft.com/office/officeart/2005/8/layout/orgChart1"/>
    <dgm:cxn modelId="{3C4A1BDD-2F83-415C-A071-A947C5EEA4A7}" type="presParOf" srcId="{AB8C4CF8-4D03-49DB-B3A8-5ABD24D6D5EC}" destId="{CF362C71-F28D-4DA4-83FB-6FBB942E42EE}" srcOrd="5" destOrd="0" presId="urn:microsoft.com/office/officeart/2005/8/layout/orgChart1"/>
    <dgm:cxn modelId="{5FC59694-0240-41FB-A451-91EE2E56780A}" type="presParOf" srcId="{CF362C71-F28D-4DA4-83FB-6FBB942E42EE}" destId="{8760D541-49F2-4171-9AB9-806587164D85}" srcOrd="0" destOrd="0" presId="urn:microsoft.com/office/officeart/2005/8/layout/orgChart1"/>
    <dgm:cxn modelId="{5AD94615-5A27-41CE-8E0F-89FE9859D6E7}" type="presParOf" srcId="{8760D541-49F2-4171-9AB9-806587164D85}" destId="{828B2909-84FE-4CEF-9A57-4BE5D79BE499}" srcOrd="0" destOrd="0" presId="urn:microsoft.com/office/officeart/2005/8/layout/orgChart1"/>
    <dgm:cxn modelId="{7065C357-2C86-4C7E-B227-25E1A8C8865D}" type="presParOf" srcId="{8760D541-49F2-4171-9AB9-806587164D85}" destId="{928CE815-685C-43EE-8C95-8CE59C65F1A6}" srcOrd="1" destOrd="0" presId="urn:microsoft.com/office/officeart/2005/8/layout/orgChart1"/>
    <dgm:cxn modelId="{71D5DC76-E583-4FA8-9B7B-D07F138B0441}" type="presParOf" srcId="{CF362C71-F28D-4DA4-83FB-6FBB942E42EE}" destId="{FBC3308A-B27D-4DE9-8FDB-533EDC9CFDC6}" srcOrd="1" destOrd="0" presId="urn:microsoft.com/office/officeart/2005/8/layout/orgChart1"/>
    <dgm:cxn modelId="{58361124-8999-4145-A39C-48E8C36553D0}" type="presParOf" srcId="{CF362C71-F28D-4DA4-83FB-6FBB942E42EE}" destId="{D1106A08-4394-4746-8E4D-534F41C42E70}" srcOrd="2" destOrd="0" presId="urn:microsoft.com/office/officeart/2005/8/layout/orgChart1"/>
    <dgm:cxn modelId="{A9B90160-2676-43A2-AFBF-A59D074BE90A}" type="presParOf" srcId="{99383A52-9AB1-4F92-ABEA-F03CA30EA2F2}" destId="{6829F625-52FD-4A27-983B-23F1A2EF7B61}" srcOrd="2" destOrd="0" presId="urn:microsoft.com/office/officeart/2005/8/layout/orgChart1"/>
    <dgm:cxn modelId="{5B5180BA-D7AD-4916-A2BB-800BCE08D4DF}" type="presParOf" srcId="{36F88AE2-1502-4FB0-8D52-E293D086CAD7}" destId="{C30796C7-D7C4-4878-AB65-50CA96A8AD01}" srcOrd="6" destOrd="0" presId="urn:microsoft.com/office/officeart/2005/8/layout/orgChart1"/>
    <dgm:cxn modelId="{24EC6DF8-04E6-4E39-B846-47E3C32557A6}" type="presParOf" srcId="{36F88AE2-1502-4FB0-8D52-E293D086CAD7}" destId="{F916A926-B076-484A-B58D-273DEC6B40F5}" srcOrd="7" destOrd="0" presId="urn:microsoft.com/office/officeart/2005/8/layout/orgChart1"/>
    <dgm:cxn modelId="{52B1C76A-0AE4-4C31-9328-D99675692B34}" type="presParOf" srcId="{F916A926-B076-484A-B58D-273DEC6B40F5}" destId="{6F9958CC-BC89-4365-8699-3AD7D9159D97}" srcOrd="0" destOrd="0" presId="urn:microsoft.com/office/officeart/2005/8/layout/orgChart1"/>
    <dgm:cxn modelId="{BBFB2F29-331B-42B5-811B-41E786CEC013}" type="presParOf" srcId="{6F9958CC-BC89-4365-8699-3AD7D9159D97}" destId="{4EA816CB-6AB7-4D30-91D2-E19223664521}" srcOrd="0" destOrd="0" presId="urn:microsoft.com/office/officeart/2005/8/layout/orgChart1"/>
    <dgm:cxn modelId="{1F48BFC8-7CF2-4023-8613-5504ECD91F15}" type="presParOf" srcId="{6F9958CC-BC89-4365-8699-3AD7D9159D97}" destId="{09C6F1B5-B497-4EED-B053-BB14AB305045}" srcOrd="1" destOrd="0" presId="urn:microsoft.com/office/officeart/2005/8/layout/orgChart1"/>
    <dgm:cxn modelId="{2B35F72E-0496-4ABB-BBFE-1CE2E42E07C5}" type="presParOf" srcId="{F916A926-B076-484A-B58D-273DEC6B40F5}" destId="{C1BA8958-8495-4827-B5A9-6B1096CD1905}" srcOrd="1" destOrd="0" presId="urn:microsoft.com/office/officeart/2005/8/layout/orgChart1"/>
    <dgm:cxn modelId="{E063B4A8-D5AF-4E9C-BD25-6ECE03B722EB}" type="presParOf" srcId="{C1BA8958-8495-4827-B5A9-6B1096CD1905}" destId="{4A297940-E560-43F1-B899-D90CAFEFF9F9}" srcOrd="0" destOrd="0" presId="urn:microsoft.com/office/officeart/2005/8/layout/orgChart1"/>
    <dgm:cxn modelId="{8582516F-63CF-45AE-BEED-43F5884BFF8B}" type="presParOf" srcId="{C1BA8958-8495-4827-B5A9-6B1096CD1905}" destId="{58AFF325-7802-426B-9BF6-208D702CB128}" srcOrd="1" destOrd="0" presId="urn:microsoft.com/office/officeart/2005/8/layout/orgChart1"/>
    <dgm:cxn modelId="{7331BC72-94C2-4D66-8D36-846695D00948}" type="presParOf" srcId="{58AFF325-7802-426B-9BF6-208D702CB128}" destId="{77F82E10-48DC-49DC-BC5E-65A4287BE15A}" srcOrd="0" destOrd="0" presId="urn:microsoft.com/office/officeart/2005/8/layout/orgChart1"/>
    <dgm:cxn modelId="{B86D9FCF-3412-453F-BA28-28AEC83E10BC}" type="presParOf" srcId="{77F82E10-48DC-49DC-BC5E-65A4287BE15A}" destId="{70190753-20EF-468A-AF58-9CECB07CAC07}" srcOrd="0" destOrd="0" presId="urn:microsoft.com/office/officeart/2005/8/layout/orgChart1"/>
    <dgm:cxn modelId="{B0551B64-1F51-4C53-A2DD-327C42741C04}" type="presParOf" srcId="{77F82E10-48DC-49DC-BC5E-65A4287BE15A}" destId="{8E822BBC-7809-41B0-93E1-6B60FE855730}" srcOrd="1" destOrd="0" presId="urn:microsoft.com/office/officeart/2005/8/layout/orgChart1"/>
    <dgm:cxn modelId="{9AE31E5F-5393-464F-ABFA-30D9273DAA9B}" type="presParOf" srcId="{58AFF325-7802-426B-9BF6-208D702CB128}" destId="{25E92C3B-C2F3-40C3-9D18-F79BC0A145D3}" srcOrd="1" destOrd="0" presId="urn:microsoft.com/office/officeart/2005/8/layout/orgChart1"/>
    <dgm:cxn modelId="{0A87DC71-5658-4600-9428-C9FB5C71E3B0}" type="presParOf" srcId="{58AFF325-7802-426B-9BF6-208D702CB128}" destId="{F66023ED-7D5F-4346-8C2D-C8682426D59D}" srcOrd="2" destOrd="0" presId="urn:microsoft.com/office/officeart/2005/8/layout/orgChart1"/>
    <dgm:cxn modelId="{05BB1B19-4F54-4A80-A26F-F43A9F81F7AC}" type="presParOf" srcId="{C1BA8958-8495-4827-B5A9-6B1096CD1905}" destId="{42CC8CFF-2ACE-4287-8A38-FE0B19AB0E8A}" srcOrd="2" destOrd="0" presId="urn:microsoft.com/office/officeart/2005/8/layout/orgChart1"/>
    <dgm:cxn modelId="{904FB8DE-9799-46C3-9039-D8EDB0429BDD}" type="presParOf" srcId="{C1BA8958-8495-4827-B5A9-6B1096CD1905}" destId="{86D86365-603A-4783-AC2D-E60FDC38C582}" srcOrd="3" destOrd="0" presId="urn:microsoft.com/office/officeart/2005/8/layout/orgChart1"/>
    <dgm:cxn modelId="{DA7B2FD3-D17F-4FC9-9420-3F92482C4BB8}" type="presParOf" srcId="{86D86365-603A-4783-AC2D-E60FDC38C582}" destId="{272CA3A7-9335-48BE-AE9A-E637B042E271}" srcOrd="0" destOrd="0" presId="urn:microsoft.com/office/officeart/2005/8/layout/orgChart1"/>
    <dgm:cxn modelId="{6981B7CD-F794-4EEF-B554-6E6E5C2D6F5D}" type="presParOf" srcId="{272CA3A7-9335-48BE-AE9A-E637B042E271}" destId="{66591EBC-DAA4-4B50-99CE-1E8801ECC50E}" srcOrd="0" destOrd="0" presId="urn:microsoft.com/office/officeart/2005/8/layout/orgChart1"/>
    <dgm:cxn modelId="{87C4E147-AA6C-4CF5-85D8-004CB7B50761}" type="presParOf" srcId="{272CA3A7-9335-48BE-AE9A-E637B042E271}" destId="{32FF7B22-6423-4937-B02E-A59789120BA9}" srcOrd="1" destOrd="0" presId="urn:microsoft.com/office/officeart/2005/8/layout/orgChart1"/>
    <dgm:cxn modelId="{526854FE-80CC-4642-B33B-34A774140230}" type="presParOf" srcId="{86D86365-603A-4783-AC2D-E60FDC38C582}" destId="{6E43B992-AE0E-4AF9-8926-B4CF444F8DE9}" srcOrd="1" destOrd="0" presId="urn:microsoft.com/office/officeart/2005/8/layout/orgChart1"/>
    <dgm:cxn modelId="{94EBD2DB-DAD8-4ABB-B8B8-817B3836FDF1}" type="presParOf" srcId="{86D86365-603A-4783-AC2D-E60FDC38C582}" destId="{EDD009A6-934B-46FD-81D8-C9099D8FD38C}" srcOrd="2" destOrd="0" presId="urn:microsoft.com/office/officeart/2005/8/layout/orgChart1"/>
    <dgm:cxn modelId="{5ADD7A9E-4532-413D-8511-5E0D98481BAC}" type="presParOf" srcId="{C1BA8958-8495-4827-B5A9-6B1096CD1905}" destId="{B02A68B2-BD1F-469F-95C3-E963CE3879AA}" srcOrd="4" destOrd="0" presId="urn:microsoft.com/office/officeart/2005/8/layout/orgChart1"/>
    <dgm:cxn modelId="{BA8AC4DD-B6C5-46E2-B034-F81FE669C319}" type="presParOf" srcId="{C1BA8958-8495-4827-B5A9-6B1096CD1905}" destId="{C6767614-A614-41C9-8842-01ED0477FC7A}" srcOrd="5" destOrd="0" presId="urn:microsoft.com/office/officeart/2005/8/layout/orgChart1"/>
    <dgm:cxn modelId="{1D82E441-875D-4DF6-810A-2DBD27FE19F7}" type="presParOf" srcId="{C6767614-A614-41C9-8842-01ED0477FC7A}" destId="{0542CC96-E471-4E1F-845B-088CAD3A40B0}" srcOrd="0" destOrd="0" presId="urn:microsoft.com/office/officeart/2005/8/layout/orgChart1"/>
    <dgm:cxn modelId="{0F8F30BD-B011-4481-BA80-AE24382AF594}" type="presParOf" srcId="{0542CC96-E471-4E1F-845B-088CAD3A40B0}" destId="{2560D3C0-49B9-4733-B1A3-1F04E90C7D41}" srcOrd="0" destOrd="0" presId="urn:microsoft.com/office/officeart/2005/8/layout/orgChart1"/>
    <dgm:cxn modelId="{6054C0D1-6C0D-4702-BE66-B460F9812063}" type="presParOf" srcId="{0542CC96-E471-4E1F-845B-088CAD3A40B0}" destId="{26D402BA-D5F0-485D-A419-0325DD84E60A}" srcOrd="1" destOrd="0" presId="urn:microsoft.com/office/officeart/2005/8/layout/orgChart1"/>
    <dgm:cxn modelId="{4EFC233F-76AF-40FA-8856-17E62F2D4C81}" type="presParOf" srcId="{C6767614-A614-41C9-8842-01ED0477FC7A}" destId="{F925E2A5-4682-41D7-BA28-F4DB21388B02}" srcOrd="1" destOrd="0" presId="urn:microsoft.com/office/officeart/2005/8/layout/orgChart1"/>
    <dgm:cxn modelId="{1E7A1525-DA64-45FB-A426-A1BC69DCCAFF}" type="presParOf" srcId="{C6767614-A614-41C9-8842-01ED0477FC7A}" destId="{8B74D4C1-1E7C-46EE-9C03-140498DFE852}" srcOrd="2" destOrd="0" presId="urn:microsoft.com/office/officeart/2005/8/layout/orgChart1"/>
    <dgm:cxn modelId="{45FF88B3-3729-4335-9FE6-74B7E2B257E5}" type="presParOf" srcId="{F916A926-B076-484A-B58D-273DEC6B40F5}" destId="{382F202C-55A1-461E-991A-D4DE37D7E4A7}" srcOrd="2" destOrd="0" presId="urn:microsoft.com/office/officeart/2005/8/layout/orgChart1"/>
    <dgm:cxn modelId="{541D44DD-1940-44EB-A405-937B855105DE}" type="presParOf" srcId="{545F85D4-67AA-47E0-A140-513A42EFBDC6}" destId="{B4C903CE-321E-4209-B68E-F21CA6A88E37}" srcOrd="2" destOrd="0" presId="urn:microsoft.com/office/officeart/2005/8/layout/orgChart1"/>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BC44CF8-5592-46A1-B2EA-2306C7A7B9D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4224F16D-E4C0-4250-9EFA-7C747A39F793}">
      <dgm:prSet phldrT="[Tekst]" custT="1"/>
      <dgm:spPr/>
      <dgm:t>
        <a:bodyPr/>
        <a:lstStyle/>
        <a:p>
          <a:r>
            <a:rPr lang="en-US" sz="1400" noProof="0"/>
            <a:t>Type modifiers</a:t>
          </a:r>
        </a:p>
      </dgm:t>
    </dgm:pt>
    <dgm:pt modelId="{4764781C-0A7E-437D-A5A3-7FE315335671}" type="parTrans" cxnId="{F2DF25CF-E234-4694-9020-0531F3A42D4A}">
      <dgm:prSet/>
      <dgm:spPr/>
      <dgm:t>
        <a:bodyPr/>
        <a:lstStyle/>
        <a:p>
          <a:endParaRPr lang="en-US" sz="1400" noProof="0"/>
        </a:p>
      </dgm:t>
    </dgm:pt>
    <dgm:pt modelId="{2E392CA9-FC57-4CCD-9FAE-221D640476DC}" type="sibTrans" cxnId="{F2DF25CF-E234-4694-9020-0531F3A42D4A}">
      <dgm:prSet/>
      <dgm:spPr/>
      <dgm:t>
        <a:bodyPr/>
        <a:lstStyle/>
        <a:p>
          <a:endParaRPr lang="en-US" sz="1400" noProof="0"/>
        </a:p>
      </dgm:t>
    </dgm:pt>
    <dgm:pt modelId="{633632CF-3971-4DAE-9D7B-30F94F90EF74}">
      <dgm:prSet phldrT="[Tekst]" custT="1"/>
      <dgm:spPr/>
      <dgm:t>
        <a:bodyPr/>
        <a:lstStyle/>
        <a:p>
          <a:r>
            <a:rPr lang="en-US" sz="1400" b="1" i="0"/>
            <a:t>Size modifier</a:t>
          </a:r>
          <a:r>
            <a:rPr lang="en-US" sz="1400" b="0" i="0"/>
            <a:t> </a:t>
          </a:r>
          <a:endParaRPr lang="en-US" sz="1400" noProof="0"/>
        </a:p>
      </dgm:t>
    </dgm:pt>
    <dgm:pt modelId="{5BA73491-6D8F-4D54-8C22-ED9718E8C773}" type="parTrans" cxnId="{BC8E6780-3FC5-4C5B-B5F0-A3B95D6AD797}">
      <dgm:prSet/>
      <dgm:spPr/>
      <dgm:t>
        <a:bodyPr/>
        <a:lstStyle/>
        <a:p>
          <a:endParaRPr lang="en-US" sz="1400" noProof="0"/>
        </a:p>
      </dgm:t>
    </dgm:pt>
    <dgm:pt modelId="{D3D2AE8F-62FA-4DE6-9400-38E384816E25}" type="sibTrans" cxnId="{BC8E6780-3FC5-4C5B-B5F0-A3B95D6AD797}">
      <dgm:prSet/>
      <dgm:spPr/>
      <dgm:t>
        <a:bodyPr/>
        <a:lstStyle/>
        <a:p>
          <a:endParaRPr lang="en-US" sz="1400" noProof="0"/>
        </a:p>
      </dgm:t>
    </dgm:pt>
    <dgm:pt modelId="{A4AA5E78-2E83-4F60-8055-685BC550D62A}">
      <dgm:prSet phldrT="[Tekst]" custT="1"/>
      <dgm:spPr/>
      <dgm:t>
        <a:bodyPr/>
        <a:lstStyle/>
        <a:p>
          <a:r>
            <a:rPr lang="en-US" sz="1400" b="1" i="0"/>
            <a:t>Sign modifier</a:t>
          </a:r>
          <a:endParaRPr lang="en-US" sz="1400" noProof="0"/>
        </a:p>
      </dgm:t>
    </dgm:pt>
    <dgm:pt modelId="{88CF5CEC-22C5-4BBA-8046-80EB3D1D5343}" type="parTrans" cxnId="{278D86BD-DD72-4BE8-B251-CC7ACEE349AC}">
      <dgm:prSet/>
      <dgm:spPr/>
      <dgm:t>
        <a:bodyPr/>
        <a:lstStyle/>
        <a:p>
          <a:endParaRPr lang="en-US" sz="1400" noProof="0"/>
        </a:p>
      </dgm:t>
    </dgm:pt>
    <dgm:pt modelId="{240E04B3-7F9A-4CAC-AA69-24A02A09EAF4}" type="sibTrans" cxnId="{278D86BD-DD72-4BE8-B251-CC7ACEE349AC}">
      <dgm:prSet/>
      <dgm:spPr/>
      <dgm:t>
        <a:bodyPr/>
        <a:lstStyle/>
        <a:p>
          <a:endParaRPr lang="en-US" sz="1400" noProof="0"/>
        </a:p>
      </dgm:t>
    </dgm:pt>
    <dgm:pt modelId="{9C26E6AD-47AB-46A2-B2EA-EF1F57DFDC1B}">
      <dgm:prSet phldrT="[Tekst]" custT="1"/>
      <dgm:spPr>
        <a:solidFill>
          <a:srgbClr val="00B050"/>
        </a:solidFill>
      </dgm:spPr>
      <dgm:t>
        <a:bodyPr/>
        <a:lstStyle/>
        <a:p>
          <a:r>
            <a:rPr lang="en-US" sz="1400" noProof="0"/>
            <a:t>short</a:t>
          </a:r>
        </a:p>
      </dgm:t>
    </dgm:pt>
    <dgm:pt modelId="{F77BA94F-5F5A-4244-B671-7D147C089B9A}" type="parTrans" cxnId="{5A22C309-0586-4676-BBD3-0E8848D1186D}">
      <dgm:prSet/>
      <dgm:spPr/>
      <dgm:t>
        <a:bodyPr/>
        <a:lstStyle/>
        <a:p>
          <a:endParaRPr lang="en-US" sz="1400" noProof="0"/>
        </a:p>
      </dgm:t>
    </dgm:pt>
    <dgm:pt modelId="{511E7827-8C48-4812-81C5-1BFB2F3AE3BA}" type="sibTrans" cxnId="{5A22C309-0586-4676-BBD3-0E8848D1186D}">
      <dgm:prSet/>
      <dgm:spPr/>
      <dgm:t>
        <a:bodyPr/>
        <a:lstStyle/>
        <a:p>
          <a:endParaRPr lang="en-US" sz="1400" noProof="0"/>
        </a:p>
      </dgm:t>
    </dgm:pt>
    <dgm:pt modelId="{D125D46D-5803-498C-8210-A47012081385}">
      <dgm:prSet phldrT="[Tekst]" custT="1"/>
      <dgm:spPr/>
      <dgm:t>
        <a:bodyPr/>
        <a:lstStyle/>
        <a:p>
          <a:r>
            <a:rPr lang="da-DK" sz="1400" noProof="0" err="1">
              <a:solidFill>
                <a:srgbClr val="FFFF00"/>
              </a:solidFill>
            </a:rPr>
            <a:t>signed</a:t>
          </a:r>
          <a:endParaRPr lang="en-US" sz="1400" noProof="0">
            <a:solidFill>
              <a:srgbClr val="FFFF00"/>
            </a:solidFill>
          </a:endParaRPr>
        </a:p>
      </dgm:t>
    </dgm:pt>
    <dgm:pt modelId="{6C9F876D-C243-48CC-A6C6-3E603B596FCC}" type="sibTrans" cxnId="{2D0F2247-A216-40B8-8D4C-D1B2BE8034F2}">
      <dgm:prSet/>
      <dgm:spPr/>
      <dgm:t>
        <a:bodyPr/>
        <a:lstStyle/>
        <a:p>
          <a:endParaRPr lang="en-US" sz="1400" noProof="0"/>
        </a:p>
      </dgm:t>
    </dgm:pt>
    <dgm:pt modelId="{ECBAC60C-C54E-43D5-B4DD-7D03D17F79BB}" type="parTrans" cxnId="{2D0F2247-A216-40B8-8D4C-D1B2BE8034F2}">
      <dgm:prSet/>
      <dgm:spPr/>
      <dgm:t>
        <a:bodyPr/>
        <a:lstStyle/>
        <a:p>
          <a:endParaRPr lang="en-US" sz="1400" noProof="0"/>
        </a:p>
      </dgm:t>
    </dgm:pt>
    <dgm:pt modelId="{D5AEC8D2-F295-432B-BEC5-60D5E48BEB0D}">
      <dgm:prSet phldrT="[Tekst]" custT="1"/>
      <dgm:spPr>
        <a:solidFill>
          <a:srgbClr val="00B050"/>
        </a:solidFill>
      </dgm:spPr>
      <dgm:t>
        <a:bodyPr/>
        <a:lstStyle/>
        <a:p>
          <a:r>
            <a:rPr lang="da-DK" sz="1400" noProof="0"/>
            <a:t>long</a:t>
          </a:r>
          <a:endParaRPr lang="en-US" sz="1400" noProof="0"/>
        </a:p>
      </dgm:t>
    </dgm:pt>
    <dgm:pt modelId="{956E02F3-F668-425D-8348-DD66BB5609F5}" type="parTrans" cxnId="{461D3FBF-600A-41F0-A107-91DDE2146516}">
      <dgm:prSet/>
      <dgm:spPr/>
      <dgm:t>
        <a:bodyPr/>
        <a:lstStyle/>
        <a:p>
          <a:endParaRPr lang="en-US"/>
        </a:p>
      </dgm:t>
    </dgm:pt>
    <dgm:pt modelId="{42B9A14B-25BF-46C6-B99F-C5AFD6DBAA64}" type="sibTrans" cxnId="{461D3FBF-600A-41F0-A107-91DDE2146516}">
      <dgm:prSet/>
      <dgm:spPr/>
      <dgm:t>
        <a:bodyPr/>
        <a:lstStyle/>
        <a:p>
          <a:endParaRPr lang="en-US"/>
        </a:p>
      </dgm:t>
    </dgm:pt>
    <dgm:pt modelId="{D336FDE6-EB41-43E3-BCE5-1A23B663EE8F}">
      <dgm:prSet phldrT="[Tekst]" custT="1"/>
      <dgm:spPr/>
      <dgm:t>
        <a:bodyPr/>
        <a:lstStyle/>
        <a:p>
          <a:r>
            <a:rPr lang="da-DK" sz="1400" noProof="0" err="1">
              <a:solidFill>
                <a:srgbClr val="FFFF00"/>
              </a:solidFill>
            </a:rPr>
            <a:t>unsigned</a:t>
          </a:r>
          <a:endParaRPr lang="en-US" sz="1400" noProof="0">
            <a:solidFill>
              <a:srgbClr val="FFFF00"/>
            </a:solidFill>
          </a:endParaRPr>
        </a:p>
      </dgm:t>
    </dgm:pt>
    <dgm:pt modelId="{5A58B1DF-7B37-467F-9215-073A224AFA5C}" type="parTrans" cxnId="{608B908F-A58E-4371-9AD2-0F29DB0338A9}">
      <dgm:prSet/>
      <dgm:spPr/>
      <dgm:t>
        <a:bodyPr/>
        <a:lstStyle/>
        <a:p>
          <a:endParaRPr lang="en-US"/>
        </a:p>
      </dgm:t>
    </dgm:pt>
    <dgm:pt modelId="{25FD95E6-ED12-40BC-9858-ED01264AFE09}" type="sibTrans" cxnId="{608B908F-A58E-4371-9AD2-0F29DB0338A9}">
      <dgm:prSet/>
      <dgm:spPr/>
      <dgm:t>
        <a:bodyPr/>
        <a:lstStyle/>
        <a:p>
          <a:endParaRPr lang="en-US"/>
        </a:p>
      </dgm:t>
    </dgm:pt>
    <dgm:pt modelId="{886D2F41-786F-4318-B212-1E2024B15B92}" type="pres">
      <dgm:prSet presAssocID="{EBC44CF8-5592-46A1-B2EA-2306C7A7B9D8}" presName="hierChild1" presStyleCnt="0">
        <dgm:presLayoutVars>
          <dgm:orgChart val="1"/>
          <dgm:chPref val="1"/>
          <dgm:dir/>
          <dgm:animOne val="branch"/>
          <dgm:animLvl val="lvl"/>
          <dgm:resizeHandles/>
        </dgm:presLayoutVars>
      </dgm:prSet>
      <dgm:spPr/>
    </dgm:pt>
    <dgm:pt modelId="{545F85D4-67AA-47E0-A140-513A42EFBDC6}" type="pres">
      <dgm:prSet presAssocID="{4224F16D-E4C0-4250-9EFA-7C747A39F793}" presName="hierRoot1" presStyleCnt="0">
        <dgm:presLayoutVars>
          <dgm:hierBranch val="init"/>
        </dgm:presLayoutVars>
      </dgm:prSet>
      <dgm:spPr/>
    </dgm:pt>
    <dgm:pt modelId="{D103BD23-C52E-43FB-B1A0-12FE9F1645D2}" type="pres">
      <dgm:prSet presAssocID="{4224F16D-E4C0-4250-9EFA-7C747A39F793}" presName="rootComposite1" presStyleCnt="0"/>
      <dgm:spPr/>
    </dgm:pt>
    <dgm:pt modelId="{241526F4-D093-4E9D-BAED-0695FD37EEE8}" type="pres">
      <dgm:prSet presAssocID="{4224F16D-E4C0-4250-9EFA-7C747A39F793}" presName="rootText1" presStyleLbl="node0" presStyleIdx="0" presStyleCnt="1" custScaleX="181061">
        <dgm:presLayoutVars>
          <dgm:chPref val="3"/>
        </dgm:presLayoutVars>
      </dgm:prSet>
      <dgm:spPr/>
    </dgm:pt>
    <dgm:pt modelId="{33BDA6D9-DC2C-4318-B5F5-6BC0E90EE1BF}" type="pres">
      <dgm:prSet presAssocID="{4224F16D-E4C0-4250-9EFA-7C747A39F793}" presName="rootConnector1" presStyleLbl="node1" presStyleIdx="0" presStyleCnt="0"/>
      <dgm:spPr/>
    </dgm:pt>
    <dgm:pt modelId="{36F88AE2-1502-4FB0-8D52-E293D086CAD7}" type="pres">
      <dgm:prSet presAssocID="{4224F16D-E4C0-4250-9EFA-7C747A39F793}" presName="hierChild2" presStyleCnt="0"/>
      <dgm:spPr/>
    </dgm:pt>
    <dgm:pt modelId="{00B09104-B5E2-4D1F-9BEE-CACA494E029F}" type="pres">
      <dgm:prSet presAssocID="{5BA73491-6D8F-4D54-8C22-ED9718E8C773}" presName="Name37" presStyleLbl="parChTrans1D2" presStyleIdx="0" presStyleCnt="2"/>
      <dgm:spPr/>
    </dgm:pt>
    <dgm:pt modelId="{BA149A03-F73F-4AA7-AD37-E5698B8F6BFC}" type="pres">
      <dgm:prSet presAssocID="{633632CF-3971-4DAE-9D7B-30F94F90EF74}" presName="hierRoot2" presStyleCnt="0">
        <dgm:presLayoutVars>
          <dgm:hierBranch val="init"/>
        </dgm:presLayoutVars>
      </dgm:prSet>
      <dgm:spPr/>
    </dgm:pt>
    <dgm:pt modelId="{142ABBC2-9ED0-40FD-8E81-AA6A7DD4CF1B}" type="pres">
      <dgm:prSet presAssocID="{633632CF-3971-4DAE-9D7B-30F94F90EF74}" presName="rootComposite" presStyleCnt="0"/>
      <dgm:spPr/>
    </dgm:pt>
    <dgm:pt modelId="{316149DD-4A20-479B-BCF0-4A4887F9049D}" type="pres">
      <dgm:prSet presAssocID="{633632CF-3971-4DAE-9D7B-30F94F90EF74}" presName="rootText" presStyleLbl="node2" presStyleIdx="0" presStyleCnt="2" custScaleX="185361">
        <dgm:presLayoutVars>
          <dgm:chPref val="3"/>
        </dgm:presLayoutVars>
      </dgm:prSet>
      <dgm:spPr/>
    </dgm:pt>
    <dgm:pt modelId="{6F32CBB0-2A11-45F0-8023-5D2196D052D7}" type="pres">
      <dgm:prSet presAssocID="{633632CF-3971-4DAE-9D7B-30F94F90EF74}" presName="rootConnector" presStyleLbl="node2" presStyleIdx="0" presStyleCnt="2"/>
      <dgm:spPr/>
    </dgm:pt>
    <dgm:pt modelId="{D6C33E95-60B8-4147-92BB-08CEBB19D089}" type="pres">
      <dgm:prSet presAssocID="{633632CF-3971-4DAE-9D7B-30F94F90EF74}" presName="hierChild4" presStyleCnt="0"/>
      <dgm:spPr/>
    </dgm:pt>
    <dgm:pt modelId="{712FB5CE-CA05-43F6-82C8-E8310F63E86A}" type="pres">
      <dgm:prSet presAssocID="{F77BA94F-5F5A-4244-B671-7D147C089B9A}" presName="Name37" presStyleLbl="parChTrans1D3" presStyleIdx="0" presStyleCnt="4"/>
      <dgm:spPr/>
    </dgm:pt>
    <dgm:pt modelId="{CCC6A562-BD99-40AF-BD66-C86AE2C38048}" type="pres">
      <dgm:prSet presAssocID="{9C26E6AD-47AB-46A2-B2EA-EF1F57DFDC1B}" presName="hierRoot2" presStyleCnt="0">
        <dgm:presLayoutVars>
          <dgm:hierBranch val="init"/>
        </dgm:presLayoutVars>
      </dgm:prSet>
      <dgm:spPr/>
    </dgm:pt>
    <dgm:pt modelId="{E767134E-7638-4900-A177-CD9D77276893}" type="pres">
      <dgm:prSet presAssocID="{9C26E6AD-47AB-46A2-B2EA-EF1F57DFDC1B}" presName="rootComposite" presStyleCnt="0"/>
      <dgm:spPr/>
    </dgm:pt>
    <dgm:pt modelId="{B7050186-4FB5-4A46-BFA1-81A4CAF3AC74}" type="pres">
      <dgm:prSet presAssocID="{9C26E6AD-47AB-46A2-B2EA-EF1F57DFDC1B}" presName="rootText" presStyleLbl="node3" presStyleIdx="0" presStyleCnt="4" custScaleX="103176">
        <dgm:presLayoutVars>
          <dgm:chPref val="3"/>
        </dgm:presLayoutVars>
      </dgm:prSet>
      <dgm:spPr/>
    </dgm:pt>
    <dgm:pt modelId="{62F09096-4F77-4DE7-A555-8295D0B932D8}" type="pres">
      <dgm:prSet presAssocID="{9C26E6AD-47AB-46A2-B2EA-EF1F57DFDC1B}" presName="rootConnector" presStyleLbl="node3" presStyleIdx="0" presStyleCnt="4"/>
      <dgm:spPr/>
    </dgm:pt>
    <dgm:pt modelId="{057E8616-57D7-4D07-9870-92B2E038A22C}" type="pres">
      <dgm:prSet presAssocID="{9C26E6AD-47AB-46A2-B2EA-EF1F57DFDC1B}" presName="hierChild4" presStyleCnt="0"/>
      <dgm:spPr/>
    </dgm:pt>
    <dgm:pt modelId="{6A27063C-A5A4-4D82-A750-A8CE64CE715F}" type="pres">
      <dgm:prSet presAssocID="{9C26E6AD-47AB-46A2-B2EA-EF1F57DFDC1B}" presName="hierChild5" presStyleCnt="0"/>
      <dgm:spPr/>
    </dgm:pt>
    <dgm:pt modelId="{77A34634-1FA8-4F62-AD81-3E2E782E429D}" type="pres">
      <dgm:prSet presAssocID="{956E02F3-F668-425D-8348-DD66BB5609F5}" presName="Name37" presStyleLbl="parChTrans1D3" presStyleIdx="1" presStyleCnt="4"/>
      <dgm:spPr/>
    </dgm:pt>
    <dgm:pt modelId="{D8167BD6-6226-4443-9185-F41351764B4C}" type="pres">
      <dgm:prSet presAssocID="{D5AEC8D2-F295-432B-BEC5-60D5E48BEB0D}" presName="hierRoot2" presStyleCnt="0">
        <dgm:presLayoutVars>
          <dgm:hierBranch val="init"/>
        </dgm:presLayoutVars>
      </dgm:prSet>
      <dgm:spPr/>
    </dgm:pt>
    <dgm:pt modelId="{7AC34328-2C85-4991-BD80-ACEF443EA2C4}" type="pres">
      <dgm:prSet presAssocID="{D5AEC8D2-F295-432B-BEC5-60D5E48BEB0D}" presName="rootComposite" presStyleCnt="0"/>
      <dgm:spPr/>
    </dgm:pt>
    <dgm:pt modelId="{D5409BA0-1BD8-46DD-A760-D89399A8F578}" type="pres">
      <dgm:prSet presAssocID="{D5AEC8D2-F295-432B-BEC5-60D5E48BEB0D}" presName="rootText" presStyleLbl="node3" presStyleIdx="1" presStyleCnt="4">
        <dgm:presLayoutVars>
          <dgm:chPref val="3"/>
        </dgm:presLayoutVars>
      </dgm:prSet>
      <dgm:spPr/>
    </dgm:pt>
    <dgm:pt modelId="{32EB1964-7113-4CEE-B465-E7C0542BD590}" type="pres">
      <dgm:prSet presAssocID="{D5AEC8D2-F295-432B-BEC5-60D5E48BEB0D}" presName="rootConnector" presStyleLbl="node3" presStyleIdx="1" presStyleCnt="4"/>
      <dgm:spPr/>
    </dgm:pt>
    <dgm:pt modelId="{3C9D085D-6C8B-45D5-8331-350C43D7F8BA}" type="pres">
      <dgm:prSet presAssocID="{D5AEC8D2-F295-432B-BEC5-60D5E48BEB0D}" presName="hierChild4" presStyleCnt="0"/>
      <dgm:spPr/>
    </dgm:pt>
    <dgm:pt modelId="{EDD0DAC4-F3D0-4DCB-A3A4-A366384C9675}" type="pres">
      <dgm:prSet presAssocID="{D5AEC8D2-F295-432B-BEC5-60D5E48BEB0D}" presName="hierChild5" presStyleCnt="0"/>
      <dgm:spPr/>
    </dgm:pt>
    <dgm:pt modelId="{6E8B8620-2A3B-4D87-8B07-FB53DEB32338}" type="pres">
      <dgm:prSet presAssocID="{633632CF-3971-4DAE-9D7B-30F94F90EF74}" presName="hierChild5" presStyleCnt="0"/>
      <dgm:spPr/>
    </dgm:pt>
    <dgm:pt modelId="{1FFDA1A9-194B-48AB-A17E-DD23F9DA92B1}" type="pres">
      <dgm:prSet presAssocID="{88CF5CEC-22C5-4BBA-8046-80EB3D1D5343}" presName="Name37" presStyleLbl="parChTrans1D2" presStyleIdx="1" presStyleCnt="2"/>
      <dgm:spPr/>
    </dgm:pt>
    <dgm:pt modelId="{4A30E2F1-8662-4786-BC0A-E6FFD0AFF8E7}" type="pres">
      <dgm:prSet presAssocID="{A4AA5E78-2E83-4F60-8055-685BC550D62A}" presName="hierRoot2" presStyleCnt="0">
        <dgm:presLayoutVars>
          <dgm:hierBranch val="init"/>
        </dgm:presLayoutVars>
      </dgm:prSet>
      <dgm:spPr/>
    </dgm:pt>
    <dgm:pt modelId="{C41BA63F-D8FB-4822-B0F7-DA52BE6ABB47}" type="pres">
      <dgm:prSet presAssocID="{A4AA5E78-2E83-4F60-8055-685BC550D62A}" presName="rootComposite" presStyleCnt="0"/>
      <dgm:spPr/>
    </dgm:pt>
    <dgm:pt modelId="{AD6FCBA5-107F-4E39-9D14-0F9C209CE42B}" type="pres">
      <dgm:prSet presAssocID="{A4AA5E78-2E83-4F60-8055-685BC550D62A}" presName="rootText" presStyleLbl="node2" presStyleIdx="1" presStyleCnt="2" custScaleX="185361" custLinFactNeighborX="2944">
        <dgm:presLayoutVars>
          <dgm:chPref val="3"/>
        </dgm:presLayoutVars>
      </dgm:prSet>
      <dgm:spPr/>
    </dgm:pt>
    <dgm:pt modelId="{583C3239-7A9A-4405-808D-357500F0A444}" type="pres">
      <dgm:prSet presAssocID="{A4AA5E78-2E83-4F60-8055-685BC550D62A}" presName="rootConnector" presStyleLbl="node2" presStyleIdx="1" presStyleCnt="2"/>
      <dgm:spPr/>
    </dgm:pt>
    <dgm:pt modelId="{38452564-D35D-4B4A-A1DE-52CBDB677910}" type="pres">
      <dgm:prSet presAssocID="{A4AA5E78-2E83-4F60-8055-685BC550D62A}" presName="hierChild4" presStyleCnt="0"/>
      <dgm:spPr/>
    </dgm:pt>
    <dgm:pt modelId="{6A2A5E04-0027-4083-A33C-78B5179ABE16}" type="pres">
      <dgm:prSet presAssocID="{ECBAC60C-C54E-43D5-B4DD-7D03D17F79BB}" presName="Name37" presStyleLbl="parChTrans1D3" presStyleIdx="2" presStyleCnt="4"/>
      <dgm:spPr/>
    </dgm:pt>
    <dgm:pt modelId="{F544D54A-A848-44BC-A056-CC5AF6AC70AA}" type="pres">
      <dgm:prSet presAssocID="{D125D46D-5803-498C-8210-A47012081385}" presName="hierRoot2" presStyleCnt="0">
        <dgm:presLayoutVars>
          <dgm:hierBranch val="init"/>
        </dgm:presLayoutVars>
      </dgm:prSet>
      <dgm:spPr/>
    </dgm:pt>
    <dgm:pt modelId="{FEA49C32-7152-49AA-AB95-9AE15FDDB9A3}" type="pres">
      <dgm:prSet presAssocID="{D125D46D-5803-498C-8210-A47012081385}" presName="rootComposite" presStyleCnt="0"/>
      <dgm:spPr/>
    </dgm:pt>
    <dgm:pt modelId="{F0CECF85-B5C3-4F33-9B57-BF760E7F8936}" type="pres">
      <dgm:prSet presAssocID="{D125D46D-5803-498C-8210-A47012081385}" presName="rootText" presStyleLbl="node3" presStyleIdx="2" presStyleCnt="4" custScaleX="134429">
        <dgm:presLayoutVars>
          <dgm:chPref val="3"/>
        </dgm:presLayoutVars>
      </dgm:prSet>
      <dgm:spPr/>
    </dgm:pt>
    <dgm:pt modelId="{3DD7B17A-EF6B-4271-8D1D-F6F44750BF7A}" type="pres">
      <dgm:prSet presAssocID="{D125D46D-5803-498C-8210-A47012081385}" presName="rootConnector" presStyleLbl="node3" presStyleIdx="2" presStyleCnt="4"/>
      <dgm:spPr/>
    </dgm:pt>
    <dgm:pt modelId="{8B4CF692-2190-41E6-89E5-9E65FA69AE84}" type="pres">
      <dgm:prSet presAssocID="{D125D46D-5803-498C-8210-A47012081385}" presName="hierChild4" presStyleCnt="0"/>
      <dgm:spPr/>
    </dgm:pt>
    <dgm:pt modelId="{7492B679-451C-4491-9E5E-BDEC595CB6AF}" type="pres">
      <dgm:prSet presAssocID="{D125D46D-5803-498C-8210-A47012081385}" presName="hierChild5" presStyleCnt="0"/>
      <dgm:spPr/>
    </dgm:pt>
    <dgm:pt modelId="{304E2607-D972-4201-B4C5-871EA1651ECF}" type="pres">
      <dgm:prSet presAssocID="{5A58B1DF-7B37-467F-9215-073A224AFA5C}" presName="Name37" presStyleLbl="parChTrans1D3" presStyleIdx="3" presStyleCnt="4"/>
      <dgm:spPr/>
    </dgm:pt>
    <dgm:pt modelId="{9364BF73-FA35-4A63-B207-37E32BD27A85}" type="pres">
      <dgm:prSet presAssocID="{D336FDE6-EB41-43E3-BCE5-1A23B663EE8F}" presName="hierRoot2" presStyleCnt="0">
        <dgm:presLayoutVars>
          <dgm:hierBranch val="init"/>
        </dgm:presLayoutVars>
      </dgm:prSet>
      <dgm:spPr/>
    </dgm:pt>
    <dgm:pt modelId="{502271B1-B251-4886-A14B-35AA6301D9BC}" type="pres">
      <dgm:prSet presAssocID="{D336FDE6-EB41-43E3-BCE5-1A23B663EE8F}" presName="rootComposite" presStyleCnt="0"/>
      <dgm:spPr/>
    </dgm:pt>
    <dgm:pt modelId="{6395B69B-20D3-4AA9-92CF-922F4C27B853}" type="pres">
      <dgm:prSet presAssocID="{D336FDE6-EB41-43E3-BCE5-1A23B663EE8F}" presName="rootText" presStyleLbl="node3" presStyleIdx="3" presStyleCnt="4" custScaleX="130291">
        <dgm:presLayoutVars>
          <dgm:chPref val="3"/>
        </dgm:presLayoutVars>
      </dgm:prSet>
      <dgm:spPr/>
    </dgm:pt>
    <dgm:pt modelId="{5B7637D0-67F2-46B9-9144-0A2EF6E25339}" type="pres">
      <dgm:prSet presAssocID="{D336FDE6-EB41-43E3-BCE5-1A23B663EE8F}" presName="rootConnector" presStyleLbl="node3" presStyleIdx="3" presStyleCnt="4"/>
      <dgm:spPr/>
    </dgm:pt>
    <dgm:pt modelId="{6C960614-E68E-44B7-BB93-3679E8135F67}" type="pres">
      <dgm:prSet presAssocID="{D336FDE6-EB41-43E3-BCE5-1A23B663EE8F}" presName="hierChild4" presStyleCnt="0"/>
      <dgm:spPr/>
    </dgm:pt>
    <dgm:pt modelId="{1BB9FC69-79CE-43B2-95DF-289089FDF20D}" type="pres">
      <dgm:prSet presAssocID="{D336FDE6-EB41-43E3-BCE5-1A23B663EE8F}" presName="hierChild5" presStyleCnt="0"/>
      <dgm:spPr/>
    </dgm:pt>
    <dgm:pt modelId="{EBF61DE1-0F6D-45CE-A263-6AB14AA4E1E8}" type="pres">
      <dgm:prSet presAssocID="{A4AA5E78-2E83-4F60-8055-685BC550D62A}" presName="hierChild5" presStyleCnt="0"/>
      <dgm:spPr/>
    </dgm:pt>
    <dgm:pt modelId="{B4C903CE-321E-4209-B68E-F21CA6A88E37}" type="pres">
      <dgm:prSet presAssocID="{4224F16D-E4C0-4250-9EFA-7C747A39F793}" presName="hierChild3" presStyleCnt="0"/>
      <dgm:spPr/>
    </dgm:pt>
  </dgm:ptLst>
  <dgm:cxnLst>
    <dgm:cxn modelId="{5A22C309-0586-4676-BBD3-0E8848D1186D}" srcId="{633632CF-3971-4DAE-9D7B-30F94F90EF74}" destId="{9C26E6AD-47AB-46A2-B2EA-EF1F57DFDC1B}" srcOrd="0" destOrd="0" parTransId="{F77BA94F-5F5A-4244-B671-7D147C089B9A}" sibTransId="{511E7827-8C48-4812-81C5-1BFB2F3AE3BA}"/>
    <dgm:cxn modelId="{BD30670F-241C-427C-A9BD-4334CC3460D0}" type="presOf" srcId="{5A58B1DF-7B37-467F-9215-073A224AFA5C}" destId="{304E2607-D972-4201-B4C5-871EA1651ECF}" srcOrd="0" destOrd="0" presId="urn:microsoft.com/office/officeart/2005/8/layout/orgChart1"/>
    <dgm:cxn modelId="{81E74D17-089C-4905-8182-55A9A7691106}" type="presOf" srcId="{D336FDE6-EB41-43E3-BCE5-1A23B663EE8F}" destId="{6395B69B-20D3-4AA9-92CF-922F4C27B853}" srcOrd="0" destOrd="0" presId="urn:microsoft.com/office/officeart/2005/8/layout/orgChart1"/>
    <dgm:cxn modelId="{8A946119-3312-4101-BB56-3CFA545996DF}" type="presOf" srcId="{4224F16D-E4C0-4250-9EFA-7C747A39F793}" destId="{241526F4-D093-4E9D-BAED-0695FD37EEE8}" srcOrd="0" destOrd="0" presId="urn:microsoft.com/office/officeart/2005/8/layout/orgChart1"/>
    <dgm:cxn modelId="{75EEB51F-688A-4101-8FD7-61870043EC21}" type="presOf" srcId="{4224F16D-E4C0-4250-9EFA-7C747A39F793}" destId="{33BDA6D9-DC2C-4318-B5F5-6BC0E90EE1BF}" srcOrd="1" destOrd="0" presId="urn:microsoft.com/office/officeart/2005/8/layout/orgChart1"/>
    <dgm:cxn modelId="{672DF41F-2485-47C2-AC6A-429D6B742CA4}" type="presOf" srcId="{A4AA5E78-2E83-4F60-8055-685BC550D62A}" destId="{AD6FCBA5-107F-4E39-9D14-0F9C209CE42B}" srcOrd="0" destOrd="0" presId="urn:microsoft.com/office/officeart/2005/8/layout/orgChart1"/>
    <dgm:cxn modelId="{BD463C39-1F2E-4A7D-A184-B07D199C6F4D}" type="presOf" srcId="{EBC44CF8-5592-46A1-B2EA-2306C7A7B9D8}" destId="{886D2F41-786F-4318-B212-1E2024B15B92}" srcOrd="0" destOrd="0" presId="urn:microsoft.com/office/officeart/2005/8/layout/orgChart1"/>
    <dgm:cxn modelId="{A2AC595E-6767-4D5D-BF63-62D7F25B2826}" type="presOf" srcId="{D125D46D-5803-498C-8210-A47012081385}" destId="{F0CECF85-B5C3-4F33-9B57-BF760E7F8936}" srcOrd="0" destOrd="0" presId="urn:microsoft.com/office/officeart/2005/8/layout/orgChart1"/>
    <dgm:cxn modelId="{2D0F2247-A216-40B8-8D4C-D1B2BE8034F2}" srcId="{A4AA5E78-2E83-4F60-8055-685BC550D62A}" destId="{D125D46D-5803-498C-8210-A47012081385}" srcOrd="0" destOrd="0" parTransId="{ECBAC60C-C54E-43D5-B4DD-7D03D17F79BB}" sibTransId="{6C9F876D-C243-48CC-A6C6-3E603B596FCC}"/>
    <dgm:cxn modelId="{0396DC69-4A34-4D03-ACB1-74F7AD813FC3}" type="presOf" srcId="{ECBAC60C-C54E-43D5-B4DD-7D03D17F79BB}" destId="{6A2A5E04-0027-4083-A33C-78B5179ABE16}" srcOrd="0" destOrd="0" presId="urn:microsoft.com/office/officeart/2005/8/layout/orgChart1"/>
    <dgm:cxn modelId="{1DA8904C-8FB4-437B-A7D7-4035A1F013A3}" type="presOf" srcId="{D125D46D-5803-498C-8210-A47012081385}" destId="{3DD7B17A-EF6B-4271-8D1D-F6F44750BF7A}" srcOrd="1" destOrd="0" presId="urn:microsoft.com/office/officeart/2005/8/layout/orgChart1"/>
    <dgm:cxn modelId="{817DC551-98AD-436F-B781-370CC2AD67CE}" type="presOf" srcId="{88CF5CEC-22C5-4BBA-8046-80EB3D1D5343}" destId="{1FFDA1A9-194B-48AB-A17E-DD23F9DA92B1}" srcOrd="0" destOrd="0" presId="urn:microsoft.com/office/officeart/2005/8/layout/orgChart1"/>
    <dgm:cxn modelId="{F2A2B556-02B8-4772-ACF3-9F14DB96CBB5}" type="presOf" srcId="{D5AEC8D2-F295-432B-BEC5-60D5E48BEB0D}" destId="{D5409BA0-1BD8-46DD-A760-D89399A8F578}" srcOrd="0" destOrd="0" presId="urn:microsoft.com/office/officeart/2005/8/layout/orgChart1"/>
    <dgm:cxn modelId="{D936577A-DFD8-41AE-882B-25C5A1805C43}" type="presOf" srcId="{D5AEC8D2-F295-432B-BEC5-60D5E48BEB0D}" destId="{32EB1964-7113-4CEE-B465-E7C0542BD590}" srcOrd="1" destOrd="0" presId="urn:microsoft.com/office/officeart/2005/8/layout/orgChart1"/>
    <dgm:cxn modelId="{BC8E6780-3FC5-4C5B-B5F0-A3B95D6AD797}" srcId="{4224F16D-E4C0-4250-9EFA-7C747A39F793}" destId="{633632CF-3971-4DAE-9D7B-30F94F90EF74}" srcOrd="0" destOrd="0" parTransId="{5BA73491-6D8F-4D54-8C22-ED9718E8C773}" sibTransId="{D3D2AE8F-62FA-4DE6-9400-38E384816E25}"/>
    <dgm:cxn modelId="{EB42728E-CA4E-49D5-867D-D84234DBF46C}" type="presOf" srcId="{9C26E6AD-47AB-46A2-B2EA-EF1F57DFDC1B}" destId="{62F09096-4F77-4DE7-A555-8295D0B932D8}" srcOrd="1" destOrd="0" presId="urn:microsoft.com/office/officeart/2005/8/layout/orgChart1"/>
    <dgm:cxn modelId="{608B908F-A58E-4371-9AD2-0F29DB0338A9}" srcId="{A4AA5E78-2E83-4F60-8055-685BC550D62A}" destId="{D336FDE6-EB41-43E3-BCE5-1A23B663EE8F}" srcOrd="1" destOrd="0" parTransId="{5A58B1DF-7B37-467F-9215-073A224AFA5C}" sibTransId="{25FD95E6-ED12-40BC-9858-ED01264AFE09}"/>
    <dgm:cxn modelId="{510FDFB4-2A9D-482D-A30D-DF1B935BB5DB}" type="presOf" srcId="{9C26E6AD-47AB-46A2-B2EA-EF1F57DFDC1B}" destId="{B7050186-4FB5-4A46-BFA1-81A4CAF3AC74}" srcOrd="0" destOrd="0" presId="urn:microsoft.com/office/officeart/2005/8/layout/orgChart1"/>
    <dgm:cxn modelId="{77EC7FBA-250F-45B9-BE7C-8048269F2530}" type="presOf" srcId="{D336FDE6-EB41-43E3-BCE5-1A23B663EE8F}" destId="{5B7637D0-67F2-46B9-9144-0A2EF6E25339}" srcOrd="1" destOrd="0" presId="urn:microsoft.com/office/officeart/2005/8/layout/orgChart1"/>
    <dgm:cxn modelId="{278D86BD-DD72-4BE8-B251-CC7ACEE349AC}" srcId="{4224F16D-E4C0-4250-9EFA-7C747A39F793}" destId="{A4AA5E78-2E83-4F60-8055-685BC550D62A}" srcOrd="1" destOrd="0" parTransId="{88CF5CEC-22C5-4BBA-8046-80EB3D1D5343}" sibTransId="{240E04B3-7F9A-4CAC-AA69-24A02A09EAF4}"/>
    <dgm:cxn modelId="{461D3FBF-600A-41F0-A107-91DDE2146516}" srcId="{633632CF-3971-4DAE-9D7B-30F94F90EF74}" destId="{D5AEC8D2-F295-432B-BEC5-60D5E48BEB0D}" srcOrd="1" destOrd="0" parTransId="{956E02F3-F668-425D-8348-DD66BB5609F5}" sibTransId="{42B9A14B-25BF-46C6-B99F-C5AFD6DBAA64}"/>
    <dgm:cxn modelId="{7E9A02C0-0A17-4DD1-B21E-21FA46ADD57B}" type="presOf" srcId="{633632CF-3971-4DAE-9D7B-30F94F90EF74}" destId="{316149DD-4A20-479B-BCF0-4A4887F9049D}" srcOrd="0" destOrd="0" presId="urn:microsoft.com/office/officeart/2005/8/layout/orgChart1"/>
    <dgm:cxn modelId="{F2DF25CF-E234-4694-9020-0531F3A42D4A}" srcId="{EBC44CF8-5592-46A1-B2EA-2306C7A7B9D8}" destId="{4224F16D-E4C0-4250-9EFA-7C747A39F793}" srcOrd="0" destOrd="0" parTransId="{4764781C-0A7E-437D-A5A3-7FE315335671}" sibTransId="{2E392CA9-FC57-4CCD-9FAE-221D640476DC}"/>
    <dgm:cxn modelId="{AF041FD0-3A73-4C17-BEDC-5F618B20D169}" type="presOf" srcId="{633632CF-3971-4DAE-9D7B-30F94F90EF74}" destId="{6F32CBB0-2A11-45F0-8023-5D2196D052D7}" srcOrd="1" destOrd="0" presId="urn:microsoft.com/office/officeart/2005/8/layout/orgChart1"/>
    <dgm:cxn modelId="{855447D3-0470-456E-A086-EF3C698507D2}" type="presOf" srcId="{A4AA5E78-2E83-4F60-8055-685BC550D62A}" destId="{583C3239-7A9A-4405-808D-357500F0A444}" srcOrd="1" destOrd="0" presId="urn:microsoft.com/office/officeart/2005/8/layout/orgChart1"/>
    <dgm:cxn modelId="{CBEFB2DD-33F6-44B1-8802-832A25F954D6}" type="presOf" srcId="{F77BA94F-5F5A-4244-B671-7D147C089B9A}" destId="{712FB5CE-CA05-43F6-82C8-E8310F63E86A}" srcOrd="0" destOrd="0" presId="urn:microsoft.com/office/officeart/2005/8/layout/orgChart1"/>
    <dgm:cxn modelId="{2702C6E2-FF69-4FAD-A5B9-D77523456A97}" type="presOf" srcId="{956E02F3-F668-425D-8348-DD66BB5609F5}" destId="{77A34634-1FA8-4F62-AD81-3E2E782E429D}" srcOrd="0" destOrd="0" presId="urn:microsoft.com/office/officeart/2005/8/layout/orgChart1"/>
    <dgm:cxn modelId="{0D6EF1FC-01CD-4424-802C-3A6FE2AB21FC}" type="presOf" srcId="{5BA73491-6D8F-4D54-8C22-ED9718E8C773}" destId="{00B09104-B5E2-4D1F-9BEE-CACA494E029F}" srcOrd="0" destOrd="0" presId="urn:microsoft.com/office/officeart/2005/8/layout/orgChart1"/>
    <dgm:cxn modelId="{AEE2209C-5D5A-4BEA-8013-821C36724DA5}" type="presParOf" srcId="{886D2F41-786F-4318-B212-1E2024B15B92}" destId="{545F85D4-67AA-47E0-A140-513A42EFBDC6}" srcOrd="0" destOrd="0" presId="urn:microsoft.com/office/officeart/2005/8/layout/orgChart1"/>
    <dgm:cxn modelId="{3B54FC47-58D9-47F6-9A28-1CE90C6C8DD9}" type="presParOf" srcId="{545F85D4-67AA-47E0-A140-513A42EFBDC6}" destId="{D103BD23-C52E-43FB-B1A0-12FE9F1645D2}" srcOrd="0" destOrd="0" presId="urn:microsoft.com/office/officeart/2005/8/layout/orgChart1"/>
    <dgm:cxn modelId="{ECE3A6E0-1C4E-42CA-856B-91B9441247A7}" type="presParOf" srcId="{D103BD23-C52E-43FB-B1A0-12FE9F1645D2}" destId="{241526F4-D093-4E9D-BAED-0695FD37EEE8}" srcOrd="0" destOrd="0" presId="urn:microsoft.com/office/officeart/2005/8/layout/orgChart1"/>
    <dgm:cxn modelId="{7AFB33DA-E8F5-4F91-8717-4662E8CCCD6F}" type="presParOf" srcId="{D103BD23-C52E-43FB-B1A0-12FE9F1645D2}" destId="{33BDA6D9-DC2C-4318-B5F5-6BC0E90EE1BF}" srcOrd="1" destOrd="0" presId="urn:microsoft.com/office/officeart/2005/8/layout/orgChart1"/>
    <dgm:cxn modelId="{84C2635E-979A-42F9-8A9B-F814EA503019}" type="presParOf" srcId="{545F85D4-67AA-47E0-A140-513A42EFBDC6}" destId="{36F88AE2-1502-4FB0-8D52-E293D086CAD7}" srcOrd="1" destOrd="0" presId="urn:microsoft.com/office/officeart/2005/8/layout/orgChart1"/>
    <dgm:cxn modelId="{0DD158CE-1823-4C30-B70A-326B88F7B93D}" type="presParOf" srcId="{36F88AE2-1502-4FB0-8D52-E293D086CAD7}" destId="{00B09104-B5E2-4D1F-9BEE-CACA494E029F}" srcOrd="0" destOrd="0" presId="urn:microsoft.com/office/officeart/2005/8/layout/orgChart1"/>
    <dgm:cxn modelId="{0AF0407D-FDFA-4C3A-BCD8-5D8DCD3B79FC}" type="presParOf" srcId="{36F88AE2-1502-4FB0-8D52-E293D086CAD7}" destId="{BA149A03-F73F-4AA7-AD37-E5698B8F6BFC}" srcOrd="1" destOrd="0" presId="urn:microsoft.com/office/officeart/2005/8/layout/orgChart1"/>
    <dgm:cxn modelId="{D7E1C8AB-50D3-47CA-985F-274DBC4ED407}" type="presParOf" srcId="{BA149A03-F73F-4AA7-AD37-E5698B8F6BFC}" destId="{142ABBC2-9ED0-40FD-8E81-AA6A7DD4CF1B}" srcOrd="0" destOrd="0" presId="urn:microsoft.com/office/officeart/2005/8/layout/orgChart1"/>
    <dgm:cxn modelId="{2933A3FE-9F16-43BB-9718-3BD73F9D756C}" type="presParOf" srcId="{142ABBC2-9ED0-40FD-8E81-AA6A7DD4CF1B}" destId="{316149DD-4A20-479B-BCF0-4A4887F9049D}" srcOrd="0" destOrd="0" presId="urn:microsoft.com/office/officeart/2005/8/layout/orgChart1"/>
    <dgm:cxn modelId="{2C9098BF-F572-46E7-9D9A-881AF422F3F7}" type="presParOf" srcId="{142ABBC2-9ED0-40FD-8E81-AA6A7DD4CF1B}" destId="{6F32CBB0-2A11-45F0-8023-5D2196D052D7}" srcOrd="1" destOrd="0" presId="urn:microsoft.com/office/officeart/2005/8/layout/orgChart1"/>
    <dgm:cxn modelId="{4DCD583D-E9E1-4C61-BC8C-CB7AB0E9763C}" type="presParOf" srcId="{BA149A03-F73F-4AA7-AD37-E5698B8F6BFC}" destId="{D6C33E95-60B8-4147-92BB-08CEBB19D089}" srcOrd="1" destOrd="0" presId="urn:microsoft.com/office/officeart/2005/8/layout/orgChart1"/>
    <dgm:cxn modelId="{2E2259AB-DFF9-462E-AD89-831C0AB030F6}" type="presParOf" srcId="{D6C33E95-60B8-4147-92BB-08CEBB19D089}" destId="{712FB5CE-CA05-43F6-82C8-E8310F63E86A}" srcOrd="0" destOrd="0" presId="urn:microsoft.com/office/officeart/2005/8/layout/orgChart1"/>
    <dgm:cxn modelId="{5237D2EE-FED7-40BD-BED3-FDBE61118883}" type="presParOf" srcId="{D6C33E95-60B8-4147-92BB-08CEBB19D089}" destId="{CCC6A562-BD99-40AF-BD66-C86AE2C38048}" srcOrd="1" destOrd="0" presId="urn:microsoft.com/office/officeart/2005/8/layout/orgChart1"/>
    <dgm:cxn modelId="{4272AA8F-492E-4553-B812-3A92EE0E0449}" type="presParOf" srcId="{CCC6A562-BD99-40AF-BD66-C86AE2C38048}" destId="{E767134E-7638-4900-A177-CD9D77276893}" srcOrd="0" destOrd="0" presId="urn:microsoft.com/office/officeart/2005/8/layout/orgChart1"/>
    <dgm:cxn modelId="{637C255C-21AE-4853-8C10-F7CC3E07FDB2}" type="presParOf" srcId="{E767134E-7638-4900-A177-CD9D77276893}" destId="{B7050186-4FB5-4A46-BFA1-81A4CAF3AC74}" srcOrd="0" destOrd="0" presId="urn:microsoft.com/office/officeart/2005/8/layout/orgChart1"/>
    <dgm:cxn modelId="{C0DD0D5F-198C-487C-8CA7-CF9D8C1575CB}" type="presParOf" srcId="{E767134E-7638-4900-A177-CD9D77276893}" destId="{62F09096-4F77-4DE7-A555-8295D0B932D8}" srcOrd="1" destOrd="0" presId="urn:microsoft.com/office/officeart/2005/8/layout/orgChart1"/>
    <dgm:cxn modelId="{6C87316B-EF3E-4FC5-8037-43A60F455008}" type="presParOf" srcId="{CCC6A562-BD99-40AF-BD66-C86AE2C38048}" destId="{057E8616-57D7-4D07-9870-92B2E038A22C}" srcOrd="1" destOrd="0" presId="urn:microsoft.com/office/officeart/2005/8/layout/orgChart1"/>
    <dgm:cxn modelId="{DCA276F0-D4A1-4893-B085-C25E3D06A37A}" type="presParOf" srcId="{CCC6A562-BD99-40AF-BD66-C86AE2C38048}" destId="{6A27063C-A5A4-4D82-A750-A8CE64CE715F}" srcOrd="2" destOrd="0" presId="urn:microsoft.com/office/officeart/2005/8/layout/orgChart1"/>
    <dgm:cxn modelId="{7084A621-58EA-4311-8849-DBD9C78A13B0}" type="presParOf" srcId="{D6C33E95-60B8-4147-92BB-08CEBB19D089}" destId="{77A34634-1FA8-4F62-AD81-3E2E782E429D}" srcOrd="2" destOrd="0" presId="urn:microsoft.com/office/officeart/2005/8/layout/orgChart1"/>
    <dgm:cxn modelId="{27C861B4-F174-4F9D-AF0D-C08863D5F8E0}" type="presParOf" srcId="{D6C33E95-60B8-4147-92BB-08CEBB19D089}" destId="{D8167BD6-6226-4443-9185-F41351764B4C}" srcOrd="3" destOrd="0" presId="urn:microsoft.com/office/officeart/2005/8/layout/orgChart1"/>
    <dgm:cxn modelId="{969602FA-C04A-487F-A5CC-27EF11566DCA}" type="presParOf" srcId="{D8167BD6-6226-4443-9185-F41351764B4C}" destId="{7AC34328-2C85-4991-BD80-ACEF443EA2C4}" srcOrd="0" destOrd="0" presId="urn:microsoft.com/office/officeart/2005/8/layout/orgChart1"/>
    <dgm:cxn modelId="{C3E8EB90-A5E8-4D36-B385-EE55F2AE8DAC}" type="presParOf" srcId="{7AC34328-2C85-4991-BD80-ACEF443EA2C4}" destId="{D5409BA0-1BD8-46DD-A760-D89399A8F578}" srcOrd="0" destOrd="0" presId="urn:microsoft.com/office/officeart/2005/8/layout/orgChart1"/>
    <dgm:cxn modelId="{7CDF6757-C761-4A62-BA46-57EE51EC8F84}" type="presParOf" srcId="{7AC34328-2C85-4991-BD80-ACEF443EA2C4}" destId="{32EB1964-7113-4CEE-B465-E7C0542BD590}" srcOrd="1" destOrd="0" presId="urn:microsoft.com/office/officeart/2005/8/layout/orgChart1"/>
    <dgm:cxn modelId="{E6E19AEA-B4B3-4EBA-BB5D-1A0CB78E22FD}" type="presParOf" srcId="{D8167BD6-6226-4443-9185-F41351764B4C}" destId="{3C9D085D-6C8B-45D5-8331-350C43D7F8BA}" srcOrd="1" destOrd="0" presId="urn:microsoft.com/office/officeart/2005/8/layout/orgChart1"/>
    <dgm:cxn modelId="{CA89216D-5672-40DB-AFDA-ACB412865FB0}" type="presParOf" srcId="{D8167BD6-6226-4443-9185-F41351764B4C}" destId="{EDD0DAC4-F3D0-4DCB-A3A4-A366384C9675}" srcOrd="2" destOrd="0" presId="urn:microsoft.com/office/officeart/2005/8/layout/orgChart1"/>
    <dgm:cxn modelId="{65688E1F-31F1-4B9D-AE15-9CFB28CE0D4B}" type="presParOf" srcId="{BA149A03-F73F-4AA7-AD37-E5698B8F6BFC}" destId="{6E8B8620-2A3B-4D87-8B07-FB53DEB32338}" srcOrd="2" destOrd="0" presId="urn:microsoft.com/office/officeart/2005/8/layout/orgChart1"/>
    <dgm:cxn modelId="{0CA3169F-4D44-4A92-8EC7-A9997CFF14AA}" type="presParOf" srcId="{36F88AE2-1502-4FB0-8D52-E293D086CAD7}" destId="{1FFDA1A9-194B-48AB-A17E-DD23F9DA92B1}" srcOrd="2" destOrd="0" presId="urn:microsoft.com/office/officeart/2005/8/layout/orgChart1"/>
    <dgm:cxn modelId="{A95FFC48-DDF9-4884-9F0A-D3D933AE9373}" type="presParOf" srcId="{36F88AE2-1502-4FB0-8D52-E293D086CAD7}" destId="{4A30E2F1-8662-4786-BC0A-E6FFD0AFF8E7}" srcOrd="3" destOrd="0" presId="urn:microsoft.com/office/officeart/2005/8/layout/orgChart1"/>
    <dgm:cxn modelId="{9B4A2F6A-85B3-49C3-812D-81D2C4366F64}" type="presParOf" srcId="{4A30E2F1-8662-4786-BC0A-E6FFD0AFF8E7}" destId="{C41BA63F-D8FB-4822-B0F7-DA52BE6ABB47}" srcOrd="0" destOrd="0" presId="urn:microsoft.com/office/officeart/2005/8/layout/orgChart1"/>
    <dgm:cxn modelId="{AAE380B1-377E-46C4-8B48-840204440B80}" type="presParOf" srcId="{C41BA63F-D8FB-4822-B0F7-DA52BE6ABB47}" destId="{AD6FCBA5-107F-4E39-9D14-0F9C209CE42B}" srcOrd="0" destOrd="0" presId="urn:microsoft.com/office/officeart/2005/8/layout/orgChart1"/>
    <dgm:cxn modelId="{35AA35BB-2FBF-4892-8504-130673E11354}" type="presParOf" srcId="{C41BA63F-D8FB-4822-B0F7-DA52BE6ABB47}" destId="{583C3239-7A9A-4405-808D-357500F0A444}" srcOrd="1" destOrd="0" presId="urn:microsoft.com/office/officeart/2005/8/layout/orgChart1"/>
    <dgm:cxn modelId="{4AA402BB-B816-4D70-94FE-B15BEC5A65ED}" type="presParOf" srcId="{4A30E2F1-8662-4786-BC0A-E6FFD0AFF8E7}" destId="{38452564-D35D-4B4A-A1DE-52CBDB677910}" srcOrd="1" destOrd="0" presId="urn:microsoft.com/office/officeart/2005/8/layout/orgChart1"/>
    <dgm:cxn modelId="{608288D8-6F83-4BDF-8A70-4172863AF50D}" type="presParOf" srcId="{38452564-D35D-4B4A-A1DE-52CBDB677910}" destId="{6A2A5E04-0027-4083-A33C-78B5179ABE16}" srcOrd="0" destOrd="0" presId="urn:microsoft.com/office/officeart/2005/8/layout/orgChart1"/>
    <dgm:cxn modelId="{2C8D8F10-9AA2-43EF-BD3A-5D3EC04E92D9}" type="presParOf" srcId="{38452564-D35D-4B4A-A1DE-52CBDB677910}" destId="{F544D54A-A848-44BC-A056-CC5AF6AC70AA}" srcOrd="1" destOrd="0" presId="urn:microsoft.com/office/officeart/2005/8/layout/orgChart1"/>
    <dgm:cxn modelId="{F6FF0ABE-198F-41C6-A9AC-8DE172CBD45D}" type="presParOf" srcId="{F544D54A-A848-44BC-A056-CC5AF6AC70AA}" destId="{FEA49C32-7152-49AA-AB95-9AE15FDDB9A3}" srcOrd="0" destOrd="0" presId="urn:microsoft.com/office/officeart/2005/8/layout/orgChart1"/>
    <dgm:cxn modelId="{98209CF5-BE21-4169-AFDD-579CE7960FC7}" type="presParOf" srcId="{FEA49C32-7152-49AA-AB95-9AE15FDDB9A3}" destId="{F0CECF85-B5C3-4F33-9B57-BF760E7F8936}" srcOrd="0" destOrd="0" presId="urn:microsoft.com/office/officeart/2005/8/layout/orgChart1"/>
    <dgm:cxn modelId="{62AEF944-4FAF-4BE1-87F8-7FB1CD2BF663}" type="presParOf" srcId="{FEA49C32-7152-49AA-AB95-9AE15FDDB9A3}" destId="{3DD7B17A-EF6B-4271-8D1D-F6F44750BF7A}" srcOrd="1" destOrd="0" presId="urn:microsoft.com/office/officeart/2005/8/layout/orgChart1"/>
    <dgm:cxn modelId="{BF0372B6-BFA5-4BAA-8614-EB8EDBF2EBD4}" type="presParOf" srcId="{F544D54A-A848-44BC-A056-CC5AF6AC70AA}" destId="{8B4CF692-2190-41E6-89E5-9E65FA69AE84}" srcOrd="1" destOrd="0" presId="urn:microsoft.com/office/officeart/2005/8/layout/orgChart1"/>
    <dgm:cxn modelId="{512A8146-2976-4BDA-98DC-894E1BA68ABD}" type="presParOf" srcId="{F544D54A-A848-44BC-A056-CC5AF6AC70AA}" destId="{7492B679-451C-4491-9E5E-BDEC595CB6AF}" srcOrd="2" destOrd="0" presId="urn:microsoft.com/office/officeart/2005/8/layout/orgChart1"/>
    <dgm:cxn modelId="{F16BDC59-4D73-4D8E-9E9C-7C555773873E}" type="presParOf" srcId="{38452564-D35D-4B4A-A1DE-52CBDB677910}" destId="{304E2607-D972-4201-B4C5-871EA1651ECF}" srcOrd="2" destOrd="0" presId="urn:microsoft.com/office/officeart/2005/8/layout/orgChart1"/>
    <dgm:cxn modelId="{1FFD8A67-AC15-49B9-A246-0709A9E221B5}" type="presParOf" srcId="{38452564-D35D-4B4A-A1DE-52CBDB677910}" destId="{9364BF73-FA35-4A63-B207-37E32BD27A85}" srcOrd="3" destOrd="0" presId="urn:microsoft.com/office/officeart/2005/8/layout/orgChart1"/>
    <dgm:cxn modelId="{878871A2-A9A4-45E3-9234-E00A23F739F7}" type="presParOf" srcId="{9364BF73-FA35-4A63-B207-37E32BD27A85}" destId="{502271B1-B251-4886-A14B-35AA6301D9BC}" srcOrd="0" destOrd="0" presId="urn:microsoft.com/office/officeart/2005/8/layout/orgChart1"/>
    <dgm:cxn modelId="{EE09D2AC-D9FB-4192-8318-A7796913471D}" type="presParOf" srcId="{502271B1-B251-4886-A14B-35AA6301D9BC}" destId="{6395B69B-20D3-4AA9-92CF-922F4C27B853}" srcOrd="0" destOrd="0" presId="urn:microsoft.com/office/officeart/2005/8/layout/orgChart1"/>
    <dgm:cxn modelId="{9652671F-0A41-40E1-A9AE-145D7685C6B9}" type="presParOf" srcId="{502271B1-B251-4886-A14B-35AA6301D9BC}" destId="{5B7637D0-67F2-46B9-9144-0A2EF6E25339}" srcOrd="1" destOrd="0" presId="urn:microsoft.com/office/officeart/2005/8/layout/orgChart1"/>
    <dgm:cxn modelId="{230C8A0E-2B93-4255-9EC7-D7358BD48494}" type="presParOf" srcId="{9364BF73-FA35-4A63-B207-37E32BD27A85}" destId="{6C960614-E68E-44B7-BB93-3679E8135F67}" srcOrd="1" destOrd="0" presId="urn:microsoft.com/office/officeart/2005/8/layout/orgChart1"/>
    <dgm:cxn modelId="{45D48D0C-42C6-4353-985D-5A46CF9A8A96}" type="presParOf" srcId="{9364BF73-FA35-4A63-B207-37E32BD27A85}" destId="{1BB9FC69-79CE-43B2-95DF-289089FDF20D}" srcOrd="2" destOrd="0" presId="urn:microsoft.com/office/officeart/2005/8/layout/orgChart1"/>
    <dgm:cxn modelId="{46E00C3D-A51E-4BE7-8D85-F164323C237E}" type="presParOf" srcId="{4A30E2F1-8662-4786-BC0A-E6FFD0AFF8E7}" destId="{EBF61DE1-0F6D-45CE-A263-6AB14AA4E1E8}" srcOrd="2" destOrd="0" presId="urn:microsoft.com/office/officeart/2005/8/layout/orgChart1"/>
    <dgm:cxn modelId="{541D44DD-1940-44EB-A405-937B855105DE}" type="presParOf" srcId="{545F85D4-67AA-47E0-A140-513A42EFBDC6}" destId="{B4C903CE-321E-4209-B68E-F21CA6A88E37}" srcOrd="2" destOrd="0" presId="urn:microsoft.com/office/officeart/2005/8/layout/orgChart1"/>
  </dgm:cxnLst>
  <dgm:bg/>
  <dgm:whole>
    <a:ln>
      <a:noFill/>
    </a:ln>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BC44CF8-5592-46A1-B2EA-2306C7A7B9D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4224F16D-E4C0-4250-9EFA-7C747A39F793}">
      <dgm:prSet phldrT="[Tekst]" custT="1"/>
      <dgm:spPr/>
      <dgm:t>
        <a:bodyPr/>
        <a:lstStyle/>
        <a:p>
          <a:r>
            <a:rPr lang="en-US" sz="1400" noProof="0"/>
            <a:t>Type </a:t>
          </a:r>
          <a:r>
            <a:rPr lang="en-US" sz="1400" b="0" i="0"/>
            <a:t>qualifier</a:t>
          </a:r>
          <a:endParaRPr lang="en-US" sz="1400" noProof="0"/>
        </a:p>
      </dgm:t>
    </dgm:pt>
    <dgm:pt modelId="{4764781C-0A7E-437D-A5A3-7FE315335671}" type="parTrans" cxnId="{F2DF25CF-E234-4694-9020-0531F3A42D4A}">
      <dgm:prSet/>
      <dgm:spPr/>
      <dgm:t>
        <a:bodyPr/>
        <a:lstStyle/>
        <a:p>
          <a:endParaRPr lang="en-US" sz="1400" noProof="0"/>
        </a:p>
      </dgm:t>
    </dgm:pt>
    <dgm:pt modelId="{2E392CA9-FC57-4CCD-9FAE-221D640476DC}" type="sibTrans" cxnId="{F2DF25CF-E234-4694-9020-0531F3A42D4A}">
      <dgm:prSet/>
      <dgm:spPr/>
      <dgm:t>
        <a:bodyPr/>
        <a:lstStyle/>
        <a:p>
          <a:endParaRPr lang="en-US" sz="1400" noProof="0"/>
        </a:p>
      </dgm:t>
    </dgm:pt>
    <dgm:pt modelId="{633632CF-3971-4DAE-9D7B-30F94F90EF74}">
      <dgm:prSet phldrT="[Tekst]" custT="1"/>
      <dgm:spPr/>
      <dgm:t>
        <a:bodyPr/>
        <a:lstStyle/>
        <a:p>
          <a:r>
            <a:rPr lang="en-US" sz="1400" b="1" i="0"/>
            <a:t>const</a:t>
          </a:r>
          <a:endParaRPr lang="en-US" sz="1400" noProof="0"/>
        </a:p>
      </dgm:t>
    </dgm:pt>
    <dgm:pt modelId="{5BA73491-6D8F-4D54-8C22-ED9718E8C773}" type="parTrans" cxnId="{BC8E6780-3FC5-4C5B-B5F0-A3B95D6AD797}">
      <dgm:prSet/>
      <dgm:spPr/>
      <dgm:t>
        <a:bodyPr/>
        <a:lstStyle/>
        <a:p>
          <a:endParaRPr lang="en-US" sz="1400" noProof="0"/>
        </a:p>
      </dgm:t>
    </dgm:pt>
    <dgm:pt modelId="{D3D2AE8F-62FA-4DE6-9400-38E384816E25}" type="sibTrans" cxnId="{BC8E6780-3FC5-4C5B-B5F0-A3B95D6AD797}">
      <dgm:prSet/>
      <dgm:spPr/>
      <dgm:t>
        <a:bodyPr/>
        <a:lstStyle/>
        <a:p>
          <a:endParaRPr lang="en-US" sz="1400" noProof="0"/>
        </a:p>
      </dgm:t>
    </dgm:pt>
    <dgm:pt modelId="{A4AA5E78-2E83-4F60-8055-685BC550D62A}">
      <dgm:prSet phldrT="[Tekst]" custT="1"/>
      <dgm:spPr/>
      <dgm:t>
        <a:bodyPr/>
        <a:lstStyle/>
        <a:p>
          <a:r>
            <a:rPr lang="en-US" sz="1400" b="1" i="0"/>
            <a:t>volatile</a:t>
          </a:r>
          <a:endParaRPr lang="en-US" sz="1400" noProof="0"/>
        </a:p>
      </dgm:t>
    </dgm:pt>
    <dgm:pt modelId="{88CF5CEC-22C5-4BBA-8046-80EB3D1D5343}" type="parTrans" cxnId="{278D86BD-DD72-4BE8-B251-CC7ACEE349AC}">
      <dgm:prSet/>
      <dgm:spPr/>
      <dgm:t>
        <a:bodyPr/>
        <a:lstStyle/>
        <a:p>
          <a:endParaRPr lang="en-US" sz="1400" noProof="0"/>
        </a:p>
      </dgm:t>
    </dgm:pt>
    <dgm:pt modelId="{240E04B3-7F9A-4CAC-AA69-24A02A09EAF4}" type="sibTrans" cxnId="{278D86BD-DD72-4BE8-B251-CC7ACEE349AC}">
      <dgm:prSet/>
      <dgm:spPr/>
      <dgm:t>
        <a:bodyPr/>
        <a:lstStyle/>
        <a:p>
          <a:endParaRPr lang="en-US" sz="1400" noProof="0"/>
        </a:p>
      </dgm:t>
    </dgm:pt>
    <dgm:pt modelId="{621F8656-B09A-428A-B837-07FA69E2090A}">
      <dgm:prSet phldrT="[Tekst]" custT="1"/>
      <dgm:spPr/>
      <dgm:t>
        <a:bodyPr/>
        <a:lstStyle/>
        <a:p>
          <a:r>
            <a:rPr lang="en-US" sz="1400" noProof="0"/>
            <a:t>restrict</a:t>
          </a:r>
        </a:p>
      </dgm:t>
    </dgm:pt>
    <dgm:pt modelId="{9EF9E87C-0734-4015-9451-90679CD5152A}" type="parTrans" cxnId="{DDA8E8C4-B16B-4711-8944-A3B36289F15E}">
      <dgm:prSet/>
      <dgm:spPr/>
      <dgm:t>
        <a:bodyPr/>
        <a:lstStyle/>
        <a:p>
          <a:endParaRPr lang="en-US"/>
        </a:p>
      </dgm:t>
    </dgm:pt>
    <dgm:pt modelId="{F07AAF63-0C9F-4870-AF06-7A29B8EBABA9}" type="sibTrans" cxnId="{DDA8E8C4-B16B-4711-8944-A3B36289F15E}">
      <dgm:prSet/>
      <dgm:spPr/>
      <dgm:t>
        <a:bodyPr/>
        <a:lstStyle/>
        <a:p>
          <a:endParaRPr lang="en-US"/>
        </a:p>
      </dgm:t>
    </dgm:pt>
    <dgm:pt modelId="{B18EAA9B-00A9-4533-916E-68D1C091EF45}">
      <dgm:prSet phldrT="[Tekst]" custT="1"/>
      <dgm:spPr/>
      <dgm:t>
        <a:bodyPr/>
        <a:lstStyle/>
        <a:p>
          <a:r>
            <a:rPr lang="en-US" sz="1400" noProof="0"/>
            <a:t>_Atomic</a:t>
          </a:r>
        </a:p>
      </dgm:t>
    </dgm:pt>
    <dgm:pt modelId="{2FDA6513-CF1B-48FF-AB2D-B40F2C73142D}" type="parTrans" cxnId="{5182FC09-89A5-4DC3-A1E1-B40AE91672B0}">
      <dgm:prSet/>
      <dgm:spPr/>
      <dgm:t>
        <a:bodyPr/>
        <a:lstStyle/>
        <a:p>
          <a:endParaRPr lang="en-US"/>
        </a:p>
      </dgm:t>
    </dgm:pt>
    <dgm:pt modelId="{844F90C4-B3E5-4743-83B3-4D826228875C}" type="sibTrans" cxnId="{5182FC09-89A5-4DC3-A1E1-B40AE91672B0}">
      <dgm:prSet/>
      <dgm:spPr/>
      <dgm:t>
        <a:bodyPr/>
        <a:lstStyle/>
        <a:p>
          <a:endParaRPr lang="en-US"/>
        </a:p>
      </dgm:t>
    </dgm:pt>
    <dgm:pt modelId="{886D2F41-786F-4318-B212-1E2024B15B92}" type="pres">
      <dgm:prSet presAssocID="{EBC44CF8-5592-46A1-B2EA-2306C7A7B9D8}" presName="hierChild1" presStyleCnt="0">
        <dgm:presLayoutVars>
          <dgm:orgChart val="1"/>
          <dgm:chPref val="1"/>
          <dgm:dir/>
          <dgm:animOne val="branch"/>
          <dgm:animLvl val="lvl"/>
          <dgm:resizeHandles/>
        </dgm:presLayoutVars>
      </dgm:prSet>
      <dgm:spPr/>
    </dgm:pt>
    <dgm:pt modelId="{545F85D4-67AA-47E0-A140-513A42EFBDC6}" type="pres">
      <dgm:prSet presAssocID="{4224F16D-E4C0-4250-9EFA-7C747A39F793}" presName="hierRoot1" presStyleCnt="0">
        <dgm:presLayoutVars>
          <dgm:hierBranch val="init"/>
        </dgm:presLayoutVars>
      </dgm:prSet>
      <dgm:spPr/>
    </dgm:pt>
    <dgm:pt modelId="{D103BD23-C52E-43FB-B1A0-12FE9F1645D2}" type="pres">
      <dgm:prSet presAssocID="{4224F16D-E4C0-4250-9EFA-7C747A39F793}" presName="rootComposite1" presStyleCnt="0"/>
      <dgm:spPr/>
    </dgm:pt>
    <dgm:pt modelId="{241526F4-D093-4E9D-BAED-0695FD37EEE8}" type="pres">
      <dgm:prSet presAssocID="{4224F16D-E4C0-4250-9EFA-7C747A39F793}" presName="rootText1" presStyleLbl="node0" presStyleIdx="0" presStyleCnt="1" custScaleX="218919" custScaleY="174097">
        <dgm:presLayoutVars>
          <dgm:chPref val="3"/>
        </dgm:presLayoutVars>
      </dgm:prSet>
      <dgm:spPr/>
    </dgm:pt>
    <dgm:pt modelId="{33BDA6D9-DC2C-4318-B5F5-6BC0E90EE1BF}" type="pres">
      <dgm:prSet presAssocID="{4224F16D-E4C0-4250-9EFA-7C747A39F793}" presName="rootConnector1" presStyleLbl="node1" presStyleIdx="0" presStyleCnt="0"/>
      <dgm:spPr/>
    </dgm:pt>
    <dgm:pt modelId="{36F88AE2-1502-4FB0-8D52-E293D086CAD7}" type="pres">
      <dgm:prSet presAssocID="{4224F16D-E4C0-4250-9EFA-7C747A39F793}" presName="hierChild2" presStyleCnt="0"/>
      <dgm:spPr/>
    </dgm:pt>
    <dgm:pt modelId="{00B09104-B5E2-4D1F-9BEE-CACA494E029F}" type="pres">
      <dgm:prSet presAssocID="{5BA73491-6D8F-4D54-8C22-ED9718E8C773}" presName="Name37" presStyleLbl="parChTrans1D2" presStyleIdx="0" presStyleCnt="4"/>
      <dgm:spPr/>
    </dgm:pt>
    <dgm:pt modelId="{BA149A03-F73F-4AA7-AD37-E5698B8F6BFC}" type="pres">
      <dgm:prSet presAssocID="{633632CF-3971-4DAE-9D7B-30F94F90EF74}" presName="hierRoot2" presStyleCnt="0">
        <dgm:presLayoutVars>
          <dgm:hierBranch val="init"/>
        </dgm:presLayoutVars>
      </dgm:prSet>
      <dgm:spPr/>
    </dgm:pt>
    <dgm:pt modelId="{142ABBC2-9ED0-40FD-8E81-AA6A7DD4CF1B}" type="pres">
      <dgm:prSet presAssocID="{633632CF-3971-4DAE-9D7B-30F94F90EF74}" presName="rootComposite" presStyleCnt="0"/>
      <dgm:spPr/>
    </dgm:pt>
    <dgm:pt modelId="{316149DD-4A20-479B-BCF0-4A4887F9049D}" type="pres">
      <dgm:prSet presAssocID="{633632CF-3971-4DAE-9D7B-30F94F90EF74}" presName="rootText" presStyleLbl="node2" presStyleIdx="0" presStyleCnt="4" custScaleX="118152">
        <dgm:presLayoutVars>
          <dgm:chPref val="3"/>
        </dgm:presLayoutVars>
      </dgm:prSet>
      <dgm:spPr/>
    </dgm:pt>
    <dgm:pt modelId="{6F32CBB0-2A11-45F0-8023-5D2196D052D7}" type="pres">
      <dgm:prSet presAssocID="{633632CF-3971-4DAE-9D7B-30F94F90EF74}" presName="rootConnector" presStyleLbl="node2" presStyleIdx="0" presStyleCnt="4"/>
      <dgm:spPr/>
    </dgm:pt>
    <dgm:pt modelId="{D6C33E95-60B8-4147-92BB-08CEBB19D089}" type="pres">
      <dgm:prSet presAssocID="{633632CF-3971-4DAE-9D7B-30F94F90EF74}" presName="hierChild4" presStyleCnt="0"/>
      <dgm:spPr/>
    </dgm:pt>
    <dgm:pt modelId="{6E8B8620-2A3B-4D87-8B07-FB53DEB32338}" type="pres">
      <dgm:prSet presAssocID="{633632CF-3971-4DAE-9D7B-30F94F90EF74}" presName="hierChild5" presStyleCnt="0"/>
      <dgm:spPr/>
    </dgm:pt>
    <dgm:pt modelId="{1FFDA1A9-194B-48AB-A17E-DD23F9DA92B1}" type="pres">
      <dgm:prSet presAssocID="{88CF5CEC-22C5-4BBA-8046-80EB3D1D5343}" presName="Name37" presStyleLbl="parChTrans1D2" presStyleIdx="1" presStyleCnt="4"/>
      <dgm:spPr/>
    </dgm:pt>
    <dgm:pt modelId="{4A30E2F1-8662-4786-BC0A-E6FFD0AFF8E7}" type="pres">
      <dgm:prSet presAssocID="{A4AA5E78-2E83-4F60-8055-685BC550D62A}" presName="hierRoot2" presStyleCnt="0">
        <dgm:presLayoutVars>
          <dgm:hierBranch val="init"/>
        </dgm:presLayoutVars>
      </dgm:prSet>
      <dgm:spPr/>
    </dgm:pt>
    <dgm:pt modelId="{C41BA63F-D8FB-4822-B0F7-DA52BE6ABB47}" type="pres">
      <dgm:prSet presAssocID="{A4AA5E78-2E83-4F60-8055-685BC550D62A}" presName="rootComposite" presStyleCnt="0"/>
      <dgm:spPr/>
    </dgm:pt>
    <dgm:pt modelId="{AD6FCBA5-107F-4E39-9D14-0F9C209CE42B}" type="pres">
      <dgm:prSet presAssocID="{A4AA5E78-2E83-4F60-8055-685BC550D62A}" presName="rootText" presStyleLbl="node2" presStyleIdx="1" presStyleCnt="4" custScaleX="153841" custLinFactNeighborX="2944">
        <dgm:presLayoutVars>
          <dgm:chPref val="3"/>
        </dgm:presLayoutVars>
      </dgm:prSet>
      <dgm:spPr/>
    </dgm:pt>
    <dgm:pt modelId="{583C3239-7A9A-4405-808D-357500F0A444}" type="pres">
      <dgm:prSet presAssocID="{A4AA5E78-2E83-4F60-8055-685BC550D62A}" presName="rootConnector" presStyleLbl="node2" presStyleIdx="1" presStyleCnt="4"/>
      <dgm:spPr/>
    </dgm:pt>
    <dgm:pt modelId="{38452564-D35D-4B4A-A1DE-52CBDB677910}" type="pres">
      <dgm:prSet presAssocID="{A4AA5E78-2E83-4F60-8055-685BC550D62A}" presName="hierChild4" presStyleCnt="0"/>
      <dgm:spPr/>
    </dgm:pt>
    <dgm:pt modelId="{EBF61DE1-0F6D-45CE-A263-6AB14AA4E1E8}" type="pres">
      <dgm:prSet presAssocID="{A4AA5E78-2E83-4F60-8055-685BC550D62A}" presName="hierChild5" presStyleCnt="0"/>
      <dgm:spPr/>
    </dgm:pt>
    <dgm:pt modelId="{5A5C9455-6B4F-40E8-8C5B-DA81668D3B3E}" type="pres">
      <dgm:prSet presAssocID="{9EF9E87C-0734-4015-9451-90679CD5152A}" presName="Name37" presStyleLbl="parChTrans1D2" presStyleIdx="2" presStyleCnt="4"/>
      <dgm:spPr/>
    </dgm:pt>
    <dgm:pt modelId="{934ED177-DF25-4C67-90D5-0F3669FCCE69}" type="pres">
      <dgm:prSet presAssocID="{621F8656-B09A-428A-B837-07FA69E2090A}" presName="hierRoot2" presStyleCnt="0">
        <dgm:presLayoutVars>
          <dgm:hierBranch val="init"/>
        </dgm:presLayoutVars>
      </dgm:prSet>
      <dgm:spPr/>
    </dgm:pt>
    <dgm:pt modelId="{D0F07B77-EF5B-4490-93CB-409DAB2D129C}" type="pres">
      <dgm:prSet presAssocID="{621F8656-B09A-428A-B837-07FA69E2090A}" presName="rootComposite" presStyleCnt="0"/>
      <dgm:spPr/>
    </dgm:pt>
    <dgm:pt modelId="{80B9E15C-974C-49A1-8BDC-2AB35E54050E}" type="pres">
      <dgm:prSet presAssocID="{621F8656-B09A-428A-B837-07FA69E2090A}" presName="rootText" presStyleLbl="node2" presStyleIdx="2" presStyleCnt="4" custScaleX="146705">
        <dgm:presLayoutVars>
          <dgm:chPref val="3"/>
        </dgm:presLayoutVars>
      </dgm:prSet>
      <dgm:spPr/>
    </dgm:pt>
    <dgm:pt modelId="{D295B2ED-1706-4F22-8222-DFB032EB7C7E}" type="pres">
      <dgm:prSet presAssocID="{621F8656-B09A-428A-B837-07FA69E2090A}" presName="rootConnector" presStyleLbl="node2" presStyleIdx="2" presStyleCnt="4"/>
      <dgm:spPr/>
    </dgm:pt>
    <dgm:pt modelId="{28963236-2024-4E8C-8C1D-99DED212E8B8}" type="pres">
      <dgm:prSet presAssocID="{621F8656-B09A-428A-B837-07FA69E2090A}" presName="hierChild4" presStyleCnt="0"/>
      <dgm:spPr/>
    </dgm:pt>
    <dgm:pt modelId="{5BEF57D6-74EA-4752-9729-771CC7448BB8}" type="pres">
      <dgm:prSet presAssocID="{621F8656-B09A-428A-B837-07FA69E2090A}" presName="hierChild5" presStyleCnt="0"/>
      <dgm:spPr/>
    </dgm:pt>
    <dgm:pt modelId="{E5BCC13C-7464-4362-A14D-879EA20A973A}" type="pres">
      <dgm:prSet presAssocID="{2FDA6513-CF1B-48FF-AB2D-B40F2C73142D}" presName="Name37" presStyleLbl="parChTrans1D2" presStyleIdx="3" presStyleCnt="4"/>
      <dgm:spPr/>
    </dgm:pt>
    <dgm:pt modelId="{C80DAB1C-F7EF-4CD5-8288-841817585496}" type="pres">
      <dgm:prSet presAssocID="{B18EAA9B-00A9-4533-916E-68D1C091EF45}" presName="hierRoot2" presStyleCnt="0">
        <dgm:presLayoutVars>
          <dgm:hierBranch val="init"/>
        </dgm:presLayoutVars>
      </dgm:prSet>
      <dgm:spPr/>
    </dgm:pt>
    <dgm:pt modelId="{F25687EE-AE0E-440F-B879-968C106905F2}" type="pres">
      <dgm:prSet presAssocID="{B18EAA9B-00A9-4533-916E-68D1C091EF45}" presName="rootComposite" presStyleCnt="0"/>
      <dgm:spPr/>
    </dgm:pt>
    <dgm:pt modelId="{CFBA2442-A017-423A-8EAE-26502929F01D}" type="pres">
      <dgm:prSet presAssocID="{B18EAA9B-00A9-4533-916E-68D1C091EF45}" presName="rootText" presStyleLbl="node2" presStyleIdx="3" presStyleCnt="4" custScaleX="159594">
        <dgm:presLayoutVars>
          <dgm:chPref val="3"/>
        </dgm:presLayoutVars>
      </dgm:prSet>
      <dgm:spPr/>
    </dgm:pt>
    <dgm:pt modelId="{53FD6EC3-E460-46BA-AC44-2E39E874EBD4}" type="pres">
      <dgm:prSet presAssocID="{B18EAA9B-00A9-4533-916E-68D1C091EF45}" presName="rootConnector" presStyleLbl="node2" presStyleIdx="3" presStyleCnt="4"/>
      <dgm:spPr/>
    </dgm:pt>
    <dgm:pt modelId="{130A7FE9-3D03-47D0-B67D-2911D5DEE927}" type="pres">
      <dgm:prSet presAssocID="{B18EAA9B-00A9-4533-916E-68D1C091EF45}" presName="hierChild4" presStyleCnt="0"/>
      <dgm:spPr/>
    </dgm:pt>
    <dgm:pt modelId="{EA246827-596E-4C47-9B1D-B2A6B4FFDBE4}" type="pres">
      <dgm:prSet presAssocID="{B18EAA9B-00A9-4533-916E-68D1C091EF45}" presName="hierChild5" presStyleCnt="0"/>
      <dgm:spPr/>
    </dgm:pt>
    <dgm:pt modelId="{B4C903CE-321E-4209-B68E-F21CA6A88E37}" type="pres">
      <dgm:prSet presAssocID="{4224F16D-E4C0-4250-9EFA-7C747A39F793}" presName="hierChild3" presStyleCnt="0"/>
      <dgm:spPr/>
    </dgm:pt>
  </dgm:ptLst>
  <dgm:cxnLst>
    <dgm:cxn modelId="{5182FC09-89A5-4DC3-A1E1-B40AE91672B0}" srcId="{4224F16D-E4C0-4250-9EFA-7C747A39F793}" destId="{B18EAA9B-00A9-4533-916E-68D1C091EF45}" srcOrd="3" destOrd="0" parTransId="{2FDA6513-CF1B-48FF-AB2D-B40F2C73142D}" sibTransId="{844F90C4-B3E5-4743-83B3-4D826228875C}"/>
    <dgm:cxn modelId="{8A946119-3312-4101-BB56-3CFA545996DF}" type="presOf" srcId="{4224F16D-E4C0-4250-9EFA-7C747A39F793}" destId="{241526F4-D093-4E9D-BAED-0695FD37EEE8}" srcOrd="0" destOrd="0" presId="urn:microsoft.com/office/officeart/2005/8/layout/orgChart1"/>
    <dgm:cxn modelId="{75EEB51F-688A-4101-8FD7-61870043EC21}" type="presOf" srcId="{4224F16D-E4C0-4250-9EFA-7C747A39F793}" destId="{33BDA6D9-DC2C-4318-B5F5-6BC0E90EE1BF}" srcOrd="1" destOrd="0" presId="urn:microsoft.com/office/officeart/2005/8/layout/orgChart1"/>
    <dgm:cxn modelId="{672DF41F-2485-47C2-AC6A-429D6B742CA4}" type="presOf" srcId="{A4AA5E78-2E83-4F60-8055-685BC550D62A}" destId="{AD6FCBA5-107F-4E39-9D14-0F9C209CE42B}" srcOrd="0" destOrd="0" presId="urn:microsoft.com/office/officeart/2005/8/layout/orgChart1"/>
    <dgm:cxn modelId="{BD463C39-1F2E-4A7D-A184-B07D199C6F4D}" type="presOf" srcId="{EBC44CF8-5592-46A1-B2EA-2306C7A7B9D8}" destId="{886D2F41-786F-4318-B212-1E2024B15B92}" srcOrd="0" destOrd="0" presId="urn:microsoft.com/office/officeart/2005/8/layout/orgChart1"/>
    <dgm:cxn modelId="{EFA34645-6699-4375-9040-4AA63EB4C217}" type="presOf" srcId="{B18EAA9B-00A9-4533-916E-68D1C091EF45}" destId="{53FD6EC3-E460-46BA-AC44-2E39E874EBD4}" srcOrd="1" destOrd="0" presId="urn:microsoft.com/office/officeart/2005/8/layout/orgChart1"/>
    <dgm:cxn modelId="{C7056B4F-7925-429C-A61D-8620F6A4A3C1}" type="presOf" srcId="{621F8656-B09A-428A-B837-07FA69E2090A}" destId="{D295B2ED-1706-4F22-8222-DFB032EB7C7E}" srcOrd="1" destOrd="0" presId="urn:microsoft.com/office/officeart/2005/8/layout/orgChart1"/>
    <dgm:cxn modelId="{817DC551-98AD-436F-B781-370CC2AD67CE}" type="presOf" srcId="{88CF5CEC-22C5-4BBA-8046-80EB3D1D5343}" destId="{1FFDA1A9-194B-48AB-A17E-DD23F9DA92B1}" srcOrd="0" destOrd="0" presId="urn:microsoft.com/office/officeart/2005/8/layout/orgChart1"/>
    <dgm:cxn modelId="{BC8E6780-3FC5-4C5B-B5F0-A3B95D6AD797}" srcId="{4224F16D-E4C0-4250-9EFA-7C747A39F793}" destId="{633632CF-3971-4DAE-9D7B-30F94F90EF74}" srcOrd="0" destOrd="0" parTransId="{5BA73491-6D8F-4D54-8C22-ED9718E8C773}" sibTransId="{D3D2AE8F-62FA-4DE6-9400-38E384816E25}"/>
    <dgm:cxn modelId="{AD817185-091F-4946-A6A9-D6E78AA61B88}" type="presOf" srcId="{2FDA6513-CF1B-48FF-AB2D-B40F2C73142D}" destId="{E5BCC13C-7464-4362-A14D-879EA20A973A}" srcOrd="0" destOrd="0" presId="urn:microsoft.com/office/officeart/2005/8/layout/orgChart1"/>
    <dgm:cxn modelId="{AE47D5AC-1915-4D66-BAD3-577E09C2F09C}" type="presOf" srcId="{9EF9E87C-0734-4015-9451-90679CD5152A}" destId="{5A5C9455-6B4F-40E8-8C5B-DA81668D3B3E}" srcOrd="0" destOrd="0" presId="urn:microsoft.com/office/officeart/2005/8/layout/orgChart1"/>
    <dgm:cxn modelId="{25B6C0AD-4CCC-48A7-AA06-C622BCA79E03}" type="presOf" srcId="{B18EAA9B-00A9-4533-916E-68D1C091EF45}" destId="{CFBA2442-A017-423A-8EAE-26502929F01D}" srcOrd="0" destOrd="0" presId="urn:microsoft.com/office/officeart/2005/8/layout/orgChart1"/>
    <dgm:cxn modelId="{278D86BD-DD72-4BE8-B251-CC7ACEE349AC}" srcId="{4224F16D-E4C0-4250-9EFA-7C747A39F793}" destId="{A4AA5E78-2E83-4F60-8055-685BC550D62A}" srcOrd="1" destOrd="0" parTransId="{88CF5CEC-22C5-4BBA-8046-80EB3D1D5343}" sibTransId="{240E04B3-7F9A-4CAC-AA69-24A02A09EAF4}"/>
    <dgm:cxn modelId="{62F3BDBF-F112-4523-8FF8-D9CAB2E4FEB1}" type="presOf" srcId="{621F8656-B09A-428A-B837-07FA69E2090A}" destId="{80B9E15C-974C-49A1-8BDC-2AB35E54050E}" srcOrd="0" destOrd="0" presId="urn:microsoft.com/office/officeart/2005/8/layout/orgChart1"/>
    <dgm:cxn modelId="{7E9A02C0-0A17-4DD1-B21E-21FA46ADD57B}" type="presOf" srcId="{633632CF-3971-4DAE-9D7B-30F94F90EF74}" destId="{316149DD-4A20-479B-BCF0-4A4887F9049D}" srcOrd="0" destOrd="0" presId="urn:microsoft.com/office/officeart/2005/8/layout/orgChart1"/>
    <dgm:cxn modelId="{DDA8E8C4-B16B-4711-8944-A3B36289F15E}" srcId="{4224F16D-E4C0-4250-9EFA-7C747A39F793}" destId="{621F8656-B09A-428A-B837-07FA69E2090A}" srcOrd="2" destOrd="0" parTransId="{9EF9E87C-0734-4015-9451-90679CD5152A}" sibTransId="{F07AAF63-0C9F-4870-AF06-7A29B8EBABA9}"/>
    <dgm:cxn modelId="{F2DF25CF-E234-4694-9020-0531F3A42D4A}" srcId="{EBC44CF8-5592-46A1-B2EA-2306C7A7B9D8}" destId="{4224F16D-E4C0-4250-9EFA-7C747A39F793}" srcOrd="0" destOrd="0" parTransId="{4764781C-0A7E-437D-A5A3-7FE315335671}" sibTransId="{2E392CA9-FC57-4CCD-9FAE-221D640476DC}"/>
    <dgm:cxn modelId="{AF041FD0-3A73-4C17-BEDC-5F618B20D169}" type="presOf" srcId="{633632CF-3971-4DAE-9D7B-30F94F90EF74}" destId="{6F32CBB0-2A11-45F0-8023-5D2196D052D7}" srcOrd="1" destOrd="0" presId="urn:microsoft.com/office/officeart/2005/8/layout/orgChart1"/>
    <dgm:cxn modelId="{855447D3-0470-456E-A086-EF3C698507D2}" type="presOf" srcId="{A4AA5E78-2E83-4F60-8055-685BC550D62A}" destId="{583C3239-7A9A-4405-808D-357500F0A444}" srcOrd="1" destOrd="0" presId="urn:microsoft.com/office/officeart/2005/8/layout/orgChart1"/>
    <dgm:cxn modelId="{0D6EF1FC-01CD-4424-802C-3A6FE2AB21FC}" type="presOf" srcId="{5BA73491-6D8F-4D54-8C22-ED9718E8C773}" destId="{00B09104-B5E2-4D1F-9BEE-CACA494E029F}" srcOrd="0" destOrd="0" presId="urn:microsoft.com/office/officeart/2005/8/layout/orgChart1"/>
    <dgm:cxn modelId="{AEE2209C-5D5A-4BEA-8013-821C36724DA5}" type="presParOf" srcId="{886D2F41-786F-4318-B212-1E2024B15B92}" destId="{545F85D4-67AA-47E0-A140-513A42EFBDC6}" srcOrd="0" destOrd="0" presId="urn:microsoft.com/office/officeart/2005/8/layout/orgChart1"/>
    <dgm:cxn modelId="{3B54FC47-58D9-47F6-9A28-1CE90C6C8DD9}" type="presParOf" srcId="{545F85D4-67AA-47E0-A140-513A42EFBDC6}" destId="{D103BD23-C52E-43FB-B1A0-12FE9F1645D2}" srcOrd="0" destOrd="0" presId="urn:microsoft.com/office/officeart/2005/8/layout/orgChart1"/>
    <dgm:cxn modelId="{ECE3A6E0-1C4E-42CA-856B-91B9441247A7}" type="presParOf" srcId="{D103BD23-C52E-43FB-B1A0-12FE9F1645D2}" destId="{241526F4-D093-4E9D-BAED-0695FD37EEE8}" srcOrd="0" destOrd="0" presId="urn:microsoft.com/office/officeart/2005/8/layout/orgChart1"/>
    <dgm:cxn modelId="{7AFB33DA-E8F5-4F91-8717-4662E8CCCD6F}" type="presParOf" srcId="{D103BD23-C52E-43FB-B1A0-12FE9F1645D2}" destId="{33BDA6D9-DC2C-4318-B5F5-6BC0E90EE1BF}" srcOrd="1" destOrd="0" presId="urn:microsoft.com/office/officeart/2005/8/layout/orgChart1"/>
    <dgm:cxn modelId="{84C2635E-979A-42F9-8A9B-F814EA503019}" type="presParOf" srcId="{545F85D4-67AA-47E0-A140-513A42EFBDC6}" destId="{36F88AE2-1502-4FB0-8D52-E293D086CAD7}" srcOrd="1" destOrd="0" presId="urn:microsoft.com/office/officeart/2005/8/layout/orgChart1"/>
    <dgm:cxn modelId="{0DD158CE-1823-4C30-B70A-326B88F7B93D}" type="presParOf" srcId="{36F88AE2-1502-4FB0-8D52-E293D086CAD7}" destId="{00B09104-B5E2-4D1F-9BEE-CACA494E029F}" srcOrd="0" destOrd="0" presId="urn:microsoft.com/office/officeart/2005/8/layout/orgChart1"/>
    <dgm:cxn modelId="{0AF0407D-FDFA-4C3A-BCD8-5D8DCD3B79FC}" type="presParOf" srcId="{36F88AE2-1502-4FB0-8D52-E293D086CAD7}" destId="{BA149A03-F73F-4AA7-AD37-E5698B8F6BFC}" srcOrd="1" destOrd="0" presId="urn:microsoft.com/office/officeart/2005/8/layout/orgChart1"/>
    <dgm:cxn modelId="{D7E1C8AB-50D3-47CA-985F-274DBC4ED407}" type="presParOf" srcId="{BA149A03-F73F-4AA7-AD37-E5698B8F6BFC}" destId="{142ABBC2-9ED0-40FD-8E81-AA6A7DD4CF1B}" srcOrd="0" destOrd="0" presId="urn:microsoft.com/office/officeart/2005/8/layout/orgChart1"/>
    <dgm:cxn modelId="{2933A3FE-9F16-43BB-9718-3BD73F9D756C}" type="presParOf" srcId="{142ABBC2-9ED0-40FD-8E81-AA6A7DD4CF1B}" destId="{316149DD-4A20-479B-BCF0-4A4887F9049D}" srcOrd="0" destOrd="0" presId="urn:microsoft.com/office/officeart/2005/8/layout/orgChart1"/>
    <dgm:cxn modelId="{2C9098BF-F572-46E7-9D9A-881AF422F3F7}" type="presParOf" srcId="{142ABBC2-9ED0-40FD-8E81-AA6A7DD4CF1B}" destId="{6F32CBB0-2A11-45F0-8023-5D2196D052D7}" srcOrd="1" destOrd="0" presId="urn:microsoft.com/office/officeart/2005/8/layout/orgChart1"/>
    <dgm:cxn modelId="{4DCD583D-E9E1-4C61-BC8C-CB7AB0E9763C}" type="presParOf" srcId="{BA149A03-F73F-4AA7-AD37-E5698B8F6BFC}" destId="{D6C33E95-60B8-4147-92BB-08CEBB19D089}" srcOrd="1" destOrd="0" presId="urn:microsoft.com/office/officeart/2005/8/layout/orgChart1"/>
    <dgm:cxn modelId="{65688E1F-31F1-4B9D-AE15-9CFB28CE0D4B}" type="presParOf" srcId="{BA149A03-F73F-4AA7-AD37-E5698B8F6BFC}" destId="{6E8B8620-2A3B-4D87-8B07-FB53DEB32338}" srcOrd="2" destOrd="0" presId="urn:microsoft.com/office/officeart/2005/8/layout/orgChart1"/>
    <dgm:cxn modelId="{0CA3169F-4D44-4A92-8EC7-A9997CFF14AA}" type="presParOf" srcId="{36F88AE2-1502-4FB0-8D52-E293D086CAD7}" destId="{1FFDA1A9-194B-48AB-A17E-DD23F9DA92B1}" srcOrd="2" destOrd="0" presId="urn:microsoft.com/office/officeart/2005/8/layout/orgChart1"/>
    <dgm:cxn modelId="{A95FFC48-DDF9-4884-9F0A-D3D933AE9373}" type="presParOf" srcId="{36F88AE2-1502-4FB0-8D52-E293D086CAD7}" destId="{4A30E2F1-8662-4786-BC0A-E6FFD0AFF8E7}" srcOrd="3" destOrd="0" presId="urn:microsoft.com/office/officeart/2005/8/layout/orgChart1"/>
    <dgm:cxn modelId="{9B4A2F6A-85B3-49C3-812D-81D2C4366F64}" type="presParOf" srcId="{4A30E2F1-8662-4786-BC0A-E6FFD0AFF8E7}" destId="{C41BA63F-D8FB-4822-B0F7-DA52BE6ABB47}" srcOrd="0" destOrd="0" presId="urn:microsoft.com/office/officeart/2005/8/layout/orgChart1"/>
    <dgm:cxn modelId="{AAE380B1-377E-46C4-8B48-840204440B80}" type="presParOf" srcId="{C41BA63F-D8FB-4822-B0F7-DA52BE6ABB47}" destId="{AD6FCBA5-107F-4E39-9D14-0F9C209CE42B}" srcOrd="0" destOrd="0" presId="urn:microsoft.com/office/officeart/2005/8/layout/orgChart1"/>
    <dgm:cxn modelId="{35AA35BB-2FBF-4892-8504-130673E11354}" type="presParOf" srcId="{C41BA63F-D8FB-4822-B0F7-DA52BE6ABB47}" destId="{583C3239-7A9A-4405-808D-357500F0A444}" srcOrd="1" destOrd="0" presId="urn:microsoft.com/office/officeart/2005/8/layout/orgChart1"/>
    <dgm:cxn modelId="{4AA402BB-B816-4D70-94FE-B15BEC5A65ED}" type="presParOf" srcId="{4A30E2F1-8662-4786-BC0A-E6FFD0AFF8E7}" destId="{38452564-D35D-4B4A-A1DE-52CBDB677910}" srcOrd="1" destOrd="0" presId="urn:microsoft.com/office/officeart/2005/8/layout/orgChart1"/>
    <dgm:cxn modelId="{46E00C3D-A51E-4BE7-8D85-F164323C237E}" type="presParOf" srcId="{4A30E2F1-8662-4786-BC0A-E6FFD0AFF8E7}" destId="{EBF61DE1-0F6D-45CE-A263-6AB14AA4E1E8}" srcOrd="2" destOrd="0" presId="urn:microsoft.com/office/officeart/2005/8/layout/orgChart1"/>
    <dgm:cxn modelId="{4FA95819-302E-457C-A35C-660DF3AAC592}" type="presParOf" srcId="{36F88AE2-1502-4FB0-8D52-E293D086CAD7}" destId="{5A5C9455-6B4F-40E8-8C5B-DA81668D3B3E}" srcOrd="4" destOrd="0" presId="urn:microsoft.com/office/officeart/2005/8/layout/orgChart1"/>
    <dgm:cxn modelId="{F21996FA-CE3A-446D-B39A-ADBFE65AFF59}" type="presParOf" srcId="{36F88AE2-1502-4FB0-8D52-E293D086CAD7}" destId="{934ED177-DF25-4C67-90D5-0F3669FCCE69}" srcOrd="5" destOrd="0" presId="urn:microsoft.com/office/officeart/2005/8/layout/orgChart1"/>
    <dgm:cxn modelId="{279294D6-0430-4CC8-956F-815FF9858476}" type="presParOf" srcId="{934ED177-DF25-4C67-90D5-0F3669FCCE69}" destId="{D0F07B77-EF5B-4490-93CB-409DAB2D129C}" srcOrd="0" destOrd="0" presId="urn:microsoft.com/office/officeart/2005/8/layout/orgChart1"/>
    <dgm:cxn modelId="{1D7E73F4-B90C-4521-8785-261BA0D9F2F6}" type="presParOf" srcId="{D0F07B77-EF5B-4490-93CB-409DAB2D129C}" destId="{80B9E15C-974C-49A1-8BDC-2AB35E54050E}" srcOrd="0" destOrd="0" presId="urn:microsoft.com/office/officeart/2005/8/layout/orgChart1"/>
    <dgm:cxn modelId="{07EFCE1A-80A0-4BCA-AEDC-36A435F84FB5}" type="presParOf" srcId="{D0F07B77-EF5B-4490-93CB-409DAB2D129C}" destId="{D295B2ED-1706-4F22-8222-DFB032EB7C7E}" srcOrd="1" destOrd="0" presId="urn:microsoft.com/office/officeart/2005/8/layout/orgChart1"/>
    <dgm:cxn modelId="{8AED8EA9-D51D-4685-B15E-E82F4D5C40D9}" type="presParOf" srcId="{934ED177-DF25-4C67-90D5-0F3669FCCE69}" destId="{28963236-2024-4E8C-8C1D-99DED212E8B8}" srcOrd="1" destOrd="0" presId="urn:microsoft.com/office/officeart/2005/8/layout/orgChart1"/>
    <dgm:cxn modelId="{79380FF8-C812-4C2C-A731-76C4A5333DBF}" type="presParOf" srcId="{934ED177-DF25-4C67-90D5-0F3669FCCE69}" destId="{5BEF57D6-74EA-4752-9729-771CC7448BB8}" srcOrd="2" destOrd="0" presId="urn:microsoft.com/office/officeart/2005/8/layout/orgChart1"/>
    <dgm:cxn modelId="{300B5D4A-2E82-4B8E-9C4B-876C10C07B57}" type="presParOf" srcId="{36F88AE2-1502-4FB0-8D52-E293D086CAD7}" destId="{E5BCC13C-7464-4362-A14D-879EA20A973A}" srcOrd="6" destOrd="0" presId="urn:microsoft.com/office/officeart/2005/8/layout/orgChart1"/>
    <dgm:cxn modelId="{769A6CE5-7926-4C56-BDA2-09CA0A537208}" type="presParOf" srcId="{36F88AE2-1502-4FB0-8D52-E293D086CAD7}" destId="{C80DAB1C-F7EF-4CD5-8288-841817585496}" srcOrd="7" destOrd="0" presId="urn:microsoft.com/office/officeart/2005/8/layout/orgChart1"/>
    <dgm:cxn modelId="{36D81E0D-393D-4992-B711-5C91C50E626D}" type="presParOf" srcId="{C80DAB1C-F7EF-4CD5-8288-841817585496}" destId="{F25687EE-AE0E-440F-B879-968C106905F2}" srcOrd="0" destOrd="0" presId="urn:microsoft.com/office/officeart/2005/8/layout/orgChart1"/>
    <dgm:cxn modelId="{1232DD27-09CB-4065-8EE7-8A91B7E15F87}" type="presParOf" srcId="{F25687EE-AE0E-440F-B879-968C106905F2}" destId="{CFBA2442-A017-423A-8EAE-26502929F01D}" srcOrd="0" destOrd="0" presId="urn:microsoft.com/office/officeart/2005/8/layout/orgChart1"/>
    <dgm:cxn modelId="{29B015C2-EBDC-4458-9EC8-0476449B5B8C}" type="presParOf" srcId="{F25687EE-AE0E-440F-B879-968C106905F2}" destId="{53FD6EC3-E460-46BA-AC44-2E39E874EBD4}" srcOrd="1" destOrd="0" presId="urn:microsoft.com/office/officeart/2005/8/layout/orgChart1"/>
    <dgm:cxn modelId="{EC0DE72B-7BAA-460F-A940-E15B270D3BF0}" type="presParOf" srcId="{C80DAB1C-F7EF-4CD5-8288-841817585496}" destId="{130A7FE9-3D03-47D0-B67D-2911D5DEE927}" srcOrd="1" destOrd="0" presId="urn:microsoft.com/office/officeart/2005/8/layout/orgChart1"/>
    <dgm:cxn modelId="{3F16C494-5C89-4A7C-B87A-A012E9922922}" type="presParOf" srcId="{C80DAB1C-F7EF-4CD5-8288-841817585496}" destId="{EA246827-596E-4C47-9B1D-B2A6B4FFDBE4}" srcOrd="2" destOrd="0" presId="urn:microsoft.com/office/officeart/2005/8/layout/orgChart1"/>
    <dgm:cxn modelId="{541D44DD-1940-44EB-A405-937B855105DE}" type="presParOf" srcId="{545F85D4-67AA-47E0-A140-513A42EFBDC6}" destId="{B4C903CE-321E-4209-B68E-F21CA6A88E37}" srcOrd="2" destOrd="0" presId="urn:microsoft.com/office/officeart/2005/8/layout/orgChart1"/>
  </dgm:cxnLst>
  <dgm:bg/>
  <dgm:whole>
    <a:ln>
      <a:noFill/>
    </a:ln>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0796C7-D7C4-4878-AB65-50CA96A8AD01}">
      <dsp:nvSpPr>
        <dsp:cNvPr id="0" name=""/>
        <dsp:cNvSpPr/>
      </dsp:nvSpPr>
      <dsp:spPr>
        <a:xfrm>
          <a:off x="3372146" y="1029586"/>
          <a:ext cx="2611950" cy="231238"/>
        </a:xfrm>
        <a:custGeom>
          <a:avLst/>
          <a:gdLst/>
          <a:ahLst/>
          <a:cxnLst/>
          <a:rect l="0" t="0" r="0" b="0"/>
          <a:pathLst>
            <a:path>
              <a:moveTo>
                <a:pt x="0" y="0"/>
              </a:moveTo>
              <a:lnTo>
                <a:pt x="0" y="115619"/>
              </a:lnTo>
              <a:lnTo>
                <a:pt x="2611950" y="115619"/>
              </a:lnTo>
              <a:lnTo>
                <a:pt x="2611950" y="23123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F73F54-7CB1-4ACE-9038-DE46166D4079}">
      <dsp:nvSpPr>
        <dsp:cNvPr id="0" name=""/>
        <dsp:cNvSpPr/>
      </dsp:nvSpPr>
      <dsp:spPr>
        <a:xfrm>
          <a:off x="3372146" y="1029586"/>
          <a:ext cx="870650" cy="231238"/>
        </a:xfrm>
        <a:custGeom>
          <a:avLst/>
          <a:gdLst/>
          <a:ahLst/>
          <a:cxnLst/>
          <a:rect l="0" t="0" r="0" b="0"/>
          <a:pathLst>
            <a:path>
              <a:moveTo>
                <a:pt x="0" y="0"/>
              </a:moveTo>
              <a:lnTo>
                <a:pt x="0" y="115619"/>
              </a:lnTo>
              <a:lnTo>
                <a:pt x="870650" y="115619"/>
              </a:lnTo>
              <a:lnTo>
                <a:pt x="870650" y="23123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FDA1A9-194B-48AB-A17E-DD23F9DA92B1}">
      <dsp:nvSpPr>
        <dsp:cNvPr id="0" name=""/>
        <dsp:cNvSpPr/>
      </dsp:nvSpPr>
      <dsp:spPr>
        <a:xfrm>
          <a:off x="2533913" y="1029586"/>
          <a:ext cx="838232" cy="231238"/>
        </a:xfrm>
        <a:custGeom>
          <a:avLst/>
          <a:gdLst/>
          <a:ahLst/>
          <a:cxnLst/>
          <a:rect l="0" t="0" r="0" b="0"/>
          <a:pathLst>
            <a:path>
              <a:moveTo>
                <a:pt x="838232" y="0"/>
              </a:moveTo>
              <a:lnTo>
                <a:pt x="838232" y="115619"/>
              </a:lnTo>
              <a:lnTo>
                <a:pt x="0" y="115619"/>
              </a:lnTo>
              <a:lnTo>
                <a:pt x="0" y="23123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B09104-B5E2-4D1F-9BEE-CACA494E029F}">
      <dsp:nvSpPr>
        <dsp:cNvPr id="0" name=""/>
        <dsp:cNvSpPr/>
      </dsp:nvSpPr>
      <dsp:spPr>
        <a:xfrm>
          <a:off x="760195" y="1029586"/>
          <a:ext cx="2611950" cy="231238"/>
        </a:xfrm>
        <a:custGeom>
          <a:avLst/>
          <a:gdLst/>
          <a:ahLst/>
          <a:cxnLst/>
          <a:rect l="0" t="0" r="0" b="0"/>
          <a:pathLst>
            <a:path>
              <a:moveTo>
                <a:pt x="2611950" y="0"/>
              </a:moveTo>
              <a:lnTo>
                <a:pt x="2611950" y="115619"/>
              </a:lnTo>
              <a:lnTo>
                <a:pt x="0" y="115619"/>
              </a:lnTo>
              <a:lnTo>
                <a:pt x="0" y="23123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1526F4-D093-4E9D-BAED-0695FD37EEE8}">
      <dsp:nvSpPr>
        <dsp:cNvPr id="0" name=""/>
        <dsp:cNvSpPr/>
      </dsp:nvSpPr>
      <dsp:spPr>
        <a:xfrm>
          <a:off x="2585231" y="479019"/>
          <a:ext cx="1573828" cy="55056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a:t>C Data types</a:t>
          </a:r>
        </a:p>
      </dsp:txBody>
      <dsp:txXfrm>
        <a:off x="2585231" y="479019"/>
        <a:ext cx="1573828" cy="550567"/>
      </dsp:txXfrm>
    </dsp:sp>
    <dsp:sp modelId="{316149DD-4A20-479B-BCF0-4A4887F9049D}">
      <dsp:nvSpPr>
        <dsp:cNvPr id="0" name=""/>
        <dsp:cNvSpPr/>
      </dsp:nvSpPr>
      <dsp:spPr>
        <a:xfrm>
          <a:off x="5164" y="1260825"/>
          <a:ext cx="1510062" cy="55056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a:t>Void </a:t>
          </a:r>
          <a:br>
            <a:rPr lang="en-US" sz="1400" kern="1200" noProof="0"/>
          </a:br>
          <a:r>
            <a:rPr lang="en-US" sz="1400" kern="1200" noProof="0"/>
            <a:t>data type</a:t>
          </a:r>
        </a:p>
      </dsp:txBody>
      <dsp:txXfrm>
        <a:off x="5164" y="1260825"/>
        <a:ext cx="1510062" cy="550567"/>
      </dsp:txXfrm>
    </dsp:sp>
    <dsp:sp modelId="{AD6FCBA5-107F-4E39-9D14-0F9C209CE42B}">
      <dsp:nvSpPr>
        <dsp:cNvPr id="0" name=""/>
        <dsp:cNvSpPr/>
      </dsp:nvSpPr>
      <dsp:spPr>
        <a:xfrm>
          <a:off x="1778882" y="1260825"/>
          <a:ext cx="1510062" cy="55056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a:t>Fundamental </a:t>
          </a:r>
          <a:br>
            <a:rPr lang="en-US" sz="1400" kern="1200" noProof="0"/>
          </a:br>
          <a:r>
            <a:rPr lang="en-US" sz="1400" kern="1200" noProof="0"/>
            <a:t>data type</a:t>
          </a:r>
        </a:p>
      </dsp:txBody>
      <dsp:txXfrm>
        <a:off x="1778882" y="1260825"/>
        <a:ext cx="1510062" cy="550567"/>
      </dsp:txXfrm>
    </dsp:sp>
    <dsp:sp modelId="{ECF10C6A-7C39-40A8-BEE0-63935E4B7D7A}">
      <dsp:nvSpPr>
        <dsp:cNvPr id="0" name=""/>
        <dsp:cNvSpPr/>
      </dsp:nvSpPr>
      <dsp:spPr>
        <a:xfrm>
          <a:off x="3487765" y="1260825"/>
          <a:ext cx="1510062" cy="55056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a:t>Derived </a:t>
          </a:r>
          <a:br>
            <a:rPr lang="en-US" sz="1400" kern="1200" noProof="0"/>
          </a:br>
          <a:r>
            <a:rPr lang="en-US" sz="1400" kern="1200" noProof="0"/>
            <a:t>data type</a:t>
          </a:r>
        </a:p>
      </dsp:txBody>
      <dsp:txXfrm>
        <a:off x="3487765" y="1260825"/>
        <a:ext cx="1510062" cy="550567"/>
      </dsp:txXfrm>
    </dsp:sp>
    <dsp:sp modelId="{4EA816CB-6AB7-4D30-91D2-E19223664521}">
      <dsp:nvSpPr>
        <dsp:cNvPr id="0" name=""/>
        <dsp:cNvSpPr/>
      </dsp:nvSpPr>
      <dsp:spPr>
        <a:xfrm>
          <a:off x="5229065" y="1260825"/>
          <a:ext cx="1510062" cy="55056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a:t>User-defined </a:t>
          </a:r>
          <a:br>
            <a:rPr lang="en-US" sz="1400" kern="1200" noProof="0"/>
          </a:br>
          <a:r>
            <a:rPr lang="en-US" sz="1400" kern="1200" noProof="0"/>
            <a:t>data type</a:t>
          </a:r>
        </a:p>
      </dsp:txBody>
      <dsp:txXfrm>
        <a:off x="5229065" y="1260825"/>
        <a:ext cx="1510062" cy="5505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2A68B2-BD1F-469F-95C3-E963CE3879AA}">
      <dsp:nvSpPr>
        <dsp:cNvPr id="0" name=""/>
        <dsp:cNvSpPr/>
      </dsp:nvSpPr>
      <dsp:spPr>
        <a:xfrm>
          <a:off x="5770698" y="1431787"/>
          <a:ext cx="242727" cy="2218350"/>
        </a:xfrm>
        <a:custGeom>
          <a:avLst/>
          <a:gdLst/>
          <a:ahLst/>
          <a:cxnLst/>
          <a:rect l="0" t="0" r="0" b="0"/>
          <a:pathLst>
            <a:path>
              <a:moveTo>
                <a:pt x="0" y="0"/>
              </a:moveTo>
              <a:lnTo>
                <a:pt x="0" y="2218350"/>
              </a:lnTo>
              <a:lnTo>
                <a:pt x="242727" y="221835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CC8CFF-2ACE-4287-8A38-FE0B19AB0E8A}">
      <dsp:nvSpPr>
        <dsp:cNvPr id="0" name=""/>
        <dsp:cNvSpPr/>
      </dsp:nvSpPr>
      <dsp:spPr>
        <a:xfrm>
          <a:off x="5770698" y="1431787"/>
          <a:ext cx="242727" cy="1380569"/>
        </a:xfrm>
        <a:custGeom>
          <a:avLst/>
          <a:gdLst/>
          <a:ahLst/>
          <a:cxnLst/>
          <a:rect l="0" t="0" r="0" b="0"/>
          <a:pathLst>
            <a:path>
              <a:moveTo>
                <a:pt x="0" y="0"/>
              </a:moveTo>
              <a:lnTo>
                <a:pt x="0" y="1380569"/>
              </a:lnTo>
              <a:lnTo>
                <a:pt x="242727" y="13805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297940-E560-43F1-B899-D90CAFEFF9F9}">
      <dsp:nvSpPr>
        <dsp:cNvPr id="0" name=""/>
        <dsp:cNvSpPr/>
      </dsp:nvSpPr>
      <dsp:spPr>
        <a:xfrm>
          <a:off x="5770698" y="1431787"/>
          <a:ext cx="242727" cy="542787"/>
        </a:xfrm>
        <a:custGeom>
          <a:avLst/>
          <a:gdLst/>
          <a:ahLst/>
          <a:cxnLst/>
          <a:rect l="0" t="0" r="0" b="0"/>
          <a:pathLst>
            <a:path>
              <a:moveTo>
                <a:pt x="0" y="0"/>
              </a:moveTo>
              <a:lnTo>
                <a:pt x="0" y="542787"/>
              </a:lnTo>
              <a:lnTo>
                <a:pt x="242727" y="54278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0796C7-D7C4-4878-AB65-50CA96A8AD01}">
      <dsp:nvSpPr>
        <dsp:cNvPr id="0" name=""/>
        <dsp:cNvSpPr/>
      </dsp:nvSpPr>
      <dsp:spPr>
        <a:xfrm>
          <a:off x="3619008" y="594006"/>
          <a:ext cx="2798962" cy="247794"/>
        </a:xfrm>
        <a:custGeom>
          <a:avLst/>
          <a:gdLst/>
          <a:ahLst/>
          <a:cxnLst/>
          <a:rect l="0" t="0" r="0" b="0"/>
          <a:pathLst>
            <a:path>
              <a:moveTo>
                <a:pt x="0" y="0"/>
              </a:moveTo>
              <a:lnTo>
                <a:pt x="0" y="123897"/>
              </a:lnTo>
              <a:lnTo>
                <a:pt x="2798962" y="123897"/>
              </a:lnTo>
              <a:lnTo>
                <a:pt x="2798962" y="2477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89743B-C45C-435F-BFF7-B1E052719FB2}">
      <dsp:nvSpPr>
        <dsp:cNvPr id="0" name=""/>
        <dsp:cNvSpPr/>
      </dsp:nvSpPr>
      <dsp:spPr>
        <a:xfrm>
          <a:off x="3904723" y="1431787"/>
          <a:ext cx="242727" cy="2218350"/>
        </a:xfrm>
        <a:custGeom>
          <a:avLst/>
          <a:gdLst/>
          <a:ahLst/>
          <a:cxnLst/>
          <a:rect l="0" t="0" r="0" b="0"/>
          <a:pathLst>
            <a:path>
              <a:moveTo>
                <a:pt x="0" y="0"/>
              </a:moveTo>
              <a:lnTo>
                <a:pt x="0" y="2218350"/>
              </a:lnTo>
              <a:lnTo>
                <a:pt x="242727" y="221835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1A9E88-10C9-4A99-A4D8-AA60A0B3747B}">
      <dsp:nvSpPr>
        <dsp:cNvPr id="0" name=""/>
        <dsp:cNvSpPr/>
      </dsp:nvSpPr>
      <dsp:spPr>
        <a:xfrm>
          <a:off x="3904723" y="1431787"/>
          <a:ext cx="242727" cy="1380569"/>
        </a:xfrm>
        <a:custGeom>
          <a:avLst/>
          <a:gdLst/>
          <a:ahLst/>
          <a:cxnLst/>
          <a:rect l="0" t="0" r="0" b="0"/>
          <a:pathLst>
            <a:path>
              <a:moveTo>
                <a:pt x="0" y="0"/>
              </a:moveTo>
              <a:lnTo>
                <a:pt x="0" y="1380569"/>
              </a:lnTo>
              <a:lnTo>
                <a:pt x="242727" y="13805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C49BDC-1198-492C-A48D-927DDAE0DB7E}">
      <dsp:nvSpPr>
        <dsp:cNvPr id="0" name=""/>
        <dsp:cNvSpPr/>
      </dsp:nvSpPr>
      <dsp:spPr>
        <a:xfrm>
          <a:off x="3904723" y="1431787"/>
          <a:ext cx="242727" cy="542787"/>
        </a:xfrm>
        <a:custGeom>
          <a:avLst/>
          <a:gdLst/>
          <a:ahLst/>
          <a:cxnLst/>
          <a:rect l="0" t="0" r="0" b="0"/>
          <a:pathLst>
            <a:path>
              <a:moveTo>
                <a:pt x="0" y="0"/>
              </a:moveTo>
              <a:lnTo>
                <a:pt x="0" y="542787"/>
              </a:lnTo>
              <a:lnTo>
                <a:pt x="242727" y="54278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F73F54-7CB1-4ACE-9038-DE46166D4079}">
      <dsp:nvSpPr>
        <dsp:cNvPr id="0" name=""/>
        <dsp:cNvSpPr/>
      </dsp:nvSpPr>
      <dsp:spPr>
        <a:xfrm>
          <a:off x="3619008" y="594006"/>
          <a:ext cx="932987" cy="247794"/>
        </a:xfrm>
        <a:custGeom>
          <a:avLst/>
          <a:gdLst/>
          <a:ahLst/>
          <a:cxnLst/>
          <a:rect l="0" t="0" r="0" b="0"/>
          <a:pathLst>
            <a:path>
              <a:moveTo>
                <a:pt x="0" y="0"/>
              </a:moveTo>
              <a:lnTo>
                <a:pt x="0" y="123897"/>
              </a:lnTo>
              <a:lnTo>
                <a:pt x="932987" y="123897"/>
              </a:lnTo>
              <a:lnTo>
                <a:pt x="932987" y="2477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EE59DD-550B-4A18-A1AD-9EB62E296F19}">
      <dsp:nvSpPr>
        <dsp:cNvPr id="0" name=""/>
        <dsp:cNvSpPr/>
      </dsp:nvSpPr>
      <dsp:spPr>
        <a:xfrm>
          <a:off x="2073486" y="1431787"/>
          <a:ext cx="207988" cy="2370711"/>
        </a:xfrm>
        <a:custGeom>
          <a:avLst/>
          <a:gdLst/>
          <a:ahLst/>
          <a:cxnLst/>
          <a:rect l="0" t="0" r="0" b="0"/>
          <a:pathLst>
            <a:path>
              <a:moveTo>
                <a:pt x="0" y="0"/>
              </a:moveTo>
              <a:lnTo>
                <a:pt x="0" y="2370711"/>
              </a:lnTo>
              <a:lnTo>
                <a:pt x="207988" y="237071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AD8570-E912-4D3B-AC56-457AA1D5E4F8}">
      <dsp:nvSpPr>
        <dsp:cNvPr id="0" name=""/>
        <dsp:cNvSpPr/>
      </dsp:nvSpPr>
      <dsp:spPr>
        <a:xfrm>
          <a:off x="2073486" y="1431787"/>
          <a:ext cx="207988" cy="1380569"/>
        </a:xfrm>
        <a:custGeom>
          <a:avLst/>
          <a:gdLst/>
          <a:ahLst/>
          <a:cxnLst/>
          <a:rect l="0" t="0" r="0" b="0"/>
          <a:pathLst>
            <a:path>
              <a:moveTo>
                <a:pt x="0" y="0"/>
              </a:moveTo>
              <a:lnTo>
                <a:pt x="0" y="1380569"/>
              </a:lnTo>
              <a:lnTo>
                <a:pt x="207988" y="13805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2A5E04-0027-4083-A33C-78B5179ABE16}">
      <dsp:nvSpPr>
        <dsp:cNvPr id="0" name=""/>
        <dsp:cNvSpPr/>
      </dsp:nvSpPr>
      <dsp:spPr>
        <a:xfrm>
          <a:off x="2073486" y="1431787"/>
          <a:ext cx="207988" cy="542787"/>
        </a:xfrm>
        <a:custGeom>
          <a:avLst/>
          <a:gdLst/>
          <a:ahLst/>
          <a:cxnLst/>
          <a:rect l="0" t="0" r="0" b="0"/>
          <a:pathLst>
            <a:path>
              <a:moveTo>
                <a:pt x="0" y="0"/>
              </a:moveTo>
              <a:lnTo>
                <a:pt x="0" y="542787"/>
              </a:lnTo>
              <a:lnTo>
                <a:pt x="207988" y="54278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FDA1A9-194B-48AB-A17E-DD23F9DA92B1}">
      <dsp:nvSpPr>
        <dsp:cNvPr id="0" name=""/>
        <dsp:cNvSpPr/>
      </dsp:nvSpPr>
      <dsp:spPr>
        <a:xfrm>
          <a:off x="2720758" y="594006"/>
          <a:ext cx="898249" cy="247794"/>
        </a:xfrm>
        <a:custGeom>
          <a:avLst/>
          <a:gdLst/>
          <a:ahLst/>
          <a:cxnLst/>
          <a:rect l="0" t="0" r="0" b="0"/>
          <a:pathLst>
            <a:path>
              <a:moveTo>
                <a:pt x="898249" y="0"/>
              </a:moveTo>
              <a:lnTo>
                <a:pt x="898249" y="123897"/>
              </a:lnTo>
              <a:lnTo>
                <a:pt x="0" y="123897"/>
              </a:lnTo>
              <a:lnTo>
                <a:pt x="0" y="2477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2FB5CE-CA05-43F6-82C8-E8310F63E86A}">
      <dsp:nvSpPr>
        <dsp:cNvPr id="0" name=""/>
        <dsp:cNvSpPr/>
      </dsp:nvSpPr>
      <dsp:spPr>
        <a:xfrm>
          <a:off x="172773" y="1431787"/>
          <a:ext cx="242727" cy="542787"/>
        </a:xfrm>
        <a:custGeom>
          <a:avLst/>
          <a:gdLst/>
          <a:ahLst/>
          <a:cxnLst/>
          <a:rect l="0" t="0" r="0" b="0"/>
          <a:pathLst>
            <a:path>
              <a:moveTo>
                <a:pt x="0" y="0"/>
              </a:moveTo>
              <a:lnTo>
                <a:pt x="0" y="542787"/>
              </a:lnTo>
              <a:lnTo>
                <a:pt x="242727" y="54278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B09104-B5E2-4D1F-9BEE-CACA494E029F}">
      <dsp:nvSpPr>
        <dsp:cNvPr id="0" name=""/>
        <dsp:cNvSpPr/>
      </dsp:nvSpPr>
      <dsp:spPr>
        <a:xfrm>
          <a:off x="820045" y="594006"/>
          <a:ext cx="2798962" cy="247794"/>
        </a:xfrm>
        <a:custGeom>
          <a:avLst/>
          <a:gdLst/>
          <a:ahLst/>
          <a:cxnLst/>
          <a:rect l="0" t="0" r="0" b="0"/>
          <a:pathLst>
            <a:path>
              <a:moveTo>
                <a:pt x="2798962" y="0"/>
              </a:moveTo>
              <a:lnTo>
                <a:pt x="2798962" y="123897"/>
              </a:lnTo>
              <a:lnTo>
                <a:pt x="0" y="123897"/>
              </a:lnTo>
              <a:lnTo>
                <a:pt x="0" y="2477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1526F4-D093-4E9D-BAED-0695FD37EEE8}">
      <dsp:nvSpPr>
        <dsp:cNvPr id="0" name=""/>
        <dsp:cNvSpPr/>
      </dsp:nvSpPr>
      <dsp:spPr>
        <a:xfrm>
          <a:off x="2775751" y="4019"/>
          <a:ext cx="1686512" cy="5899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a:t>C Data types</a:t>
          </a:r>
        </a:p>
      </dsp:txBody>
      <dsp:txXfrm>
        <a:off x="2775751" y="4019"/>
        <a:ext cx="1686512" cy="589986"/>
      </dsp:txXfrm>
    </dsp:sp>
    <dsp:sp modelId="{316149DD-4A20-479B-BCF0-4A4887F9049D}">
      <dsp:nvSpPr>
        <dsp:cNvPr id="0" name=""/>
        <dsp:cNvSpPr/>
      </dsp:nvSpPr>
      <dsp:spPr>
        <a:xfrm>
          <a:off x="10954" y="841800"/>
          <a:ext cx="1618180" cy="5899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a:t>Void </a:t>
          </a:r>
          <a:br>
            <a:rPr lang="en-US" sz="1400" kern="1200" noProof="0"/>
          </a:br>
          <a:r>
            <a:rPr lang="en-US" sz="1400" kern="1200" noProof="0"/>
            <a:t>data type</a:t>
          </a:r>
        </a:p>
      </dsp:txBody>
      <dsp:txXfrm>
        <a:off x="10954" y="841800"/>
        <a:ext cx="1618180" cy="589986"/>
      </dsp:txXfrm>
    </dsp:sp>
    <dsp:sp modelId="{B7050186-4FB5-4A46-BFA1-81A4CAF3AC74}">
      <dsp:nvSpPr>
        <dsp:cNvPr id="0" name=""/>
        <dsp:cNvSpPr/>
      </dsp:nvSpPr>
      <dsp:spPr>
        <a:xfrm>
          <a:off x="415500" y="1679582"/>
          <a:ext cx="1217449" cy="5899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a:t>void</a:t>
          </a:r>
        </a:p>
      </dsp:txBody>
      <dsp:txXfrm>
        <a:off x="415500" y="1679582"/>
        <a:ext cx="1217449" cy="589986"/>
      </dsp:txXfrm>
    </dsp:sp>
    <dsp:sp modelId="{AD6FCBA5-107F-4E39-9D14-0F9C209CE42B}">
      <dsp:nvSpPr>
        <dsp:cNvPr id="0" name=""/>
        <dsp:cNvSpPr/>
      </dsp:nvSpPr>
      <dsp:spPr>
        <a:xfrm>
          <a:off x="1911668" y="841800"/>
          <a:ext cx="1618180" cy="5899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a:t>Fundamental </a:t>
          </a:r>
          <a:br>
            <a:rPr lang="en-US" sz="1400" kern="1200" noProof="0"/>
          </a:br>
          <a:r>
            <a:rPr lang="en-US" sz="1400" kern="1200" noProof="0"/>
            <a:t>data type</a:t>
          </a:r>
        </a:p>
      </dsp:txBody>
      <dsp:txXfrm>
        <a:off x="1911668" y="841800"/>
        <a:ext cx="1618180" cy="589986"/>
      </dsp:txXfrm>
    </dsp:sp>
    <dsp:sp modelId="{F0CECF85-B5C3-4F33-9B57-BF760E7F8936}">
      <dsp:nvSpPr>
        <dsp:cNvPr id="0" name=""/>
        <dsp:cNvSpPr/>
      </dsp:nvSpPr>
      <dsp:spPr>
        <a:xfrm>
          <a:off x="2281475" y="1679582"/>
          <a:ext cx="1217449" cy="5899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a:solidFill>
                <a:srgbClr val="FFC000"/>
              </a:solidFill>
            </a:rPr>
            <a:t>char</a:t>
          </a:r>
        </a:p>
      </dsp:txBody>
      <dsp:txXfrm>
        <a:off x="2281475" y="1679582"/>
        <a:ext cx="1217449" cy="589986"/>
      </dsp:txXfrm>
    </dsp:sp>
    <dsp:sp modelId="{AFDD2A41-0AC4-4DD3-BF5A-FAA889D200B5}">
      <dsp:nvSpPr>
        <dsp:cNvPr id="0" name=""/>
        <dsp:cNvSpPr/>
      </dsp:nvSpPr>
      <dsp:spPr>
        <a:xfrm>
          <a:off x="2281475" y="2517363"/>
          <a:ext cx="1217449" cy="589986"/>
        </a:xfrm>
        <a:prstGeom prst="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a:solidFill>
                <a:srgbClr val="FFFF00"/>
              </a:solidFill>
            </a:rPr>
            <a:t>int</a:t>
          </a:r>
        </a:p>
      </dsp:txBody>
      <dsp:txXfrm>
        <a:off x="2281475" y="2517363"/>
        <a:ext cx="1217449" cy="589986"/>
      </dsp:txXfrm>
    </dsp:sp>
    <dsp:sp modelId="{C588F604-4C71-459E-9996-F4A026851A65}">
      <dsp:nvSpPr>
        <dsp:cNvPr id="0" name=""/>
        <dsp:cNvSpPr/>
      </dsp:nvSpPr>
      <dsp:spPr>
        <a:xfrm>
          <a:off x="2281475" y="3355145"/>
          <a:ext cx="1217449" cy="8947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a:t>float</a:t>
          </a:r>
          <a:br>
            <a:rPr lang="en-US" sz="1400" kern="1200" noProof="0"/>
          </a:br>
          <a:r>
            <a:rPr lang="en-US" sz="1400" kern="1200" noProof="0"/>
            <a:t>double</a:t>
          </a:r>
          <a:br>
            <a:rPr lang="en-US" sz="1400" kern="1200" noProof="0"/>
          </a:br>
          <a:r>
            <a:rPr lang="en-US" sz="1400" kern="1200" noProof="0"/>
            <a:t>long double</a:t>
          </a:r>
        </a:p>
      </dsp:txBody>
      <dsp:txXfrm>
        <a:off x="2281475" y="3355145"/>
        <a:ext cx="1217449" cy="894709"/>
      </dsp:txXfrm>
    </dsp:sp>
    <dsp:sp modelId="{ECF10C6A-7C39-40A8-BEE0-63935E4B7D7A}">
      <dsp:nvSpPr>
        <dsp:cNvPr id="0" name=""/>
        <dsp:cNvSpPr/>
      </dsp:nvSpPr>
      <dsp:spPr>
        <a:xfrm>
          <a:off x="3742905" y="841800"/>
          <a:ext cx="1618180" cy="5899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a:t>Derived </a:t>
          </a:r>
          <a:br>
            <a:rPr lang="en-US" sz="1400" kern="1200" noProof="0"/>
          </a:br>
          <a:r>
            <a:rPr lang="en-US" sz="1400" kern="1200" noProof="0"/>
            <a:t>data type</a:t>
          </a:r>
        </a:p>
      </dsp:txBody>
      <dsp:txXfrm>
        <a:off x="3742905" y="841800"/>
        <a:ext cx="1618180" cy="589986"/>
      </dsp:txXfrm>
    </dsp:sp>
    <dsp:sp modelId="{0B44B6FA-92BD-4B30-B532-624F03EFA2BF}">
      <dsp:nvSpPr>
        <dsp:cNvPr id="0" name=""/>
        <dsp:cNvSpPr/>
      </dsp:nvSpPr>
      <dsp:spPr>
        <a:xfrm>
          <a:off x="4147450" y="1679582"/>
          <a:ext cx="1217449" cy="5899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a:t>array</a:t>
          </a:r>
        </a:p>
      </dsp:txBody>
      <dsp:txXfrm>
        <a:off x="4147450" y="1679582"/>
        <a:ext cx="1217449" cy="589986"/>
      </dsp:txXfrm>
    </dsp:sp>
    <dsp:sp modelId="{3160FD91-54F0-4EC4-82E6-248CB7045AED}">
      <dsp:nvSpPr>
        <dsp:cNvPr id="0" name=""/>
        <dsp:cNvSpPr/>
      </dsp:nvSpPr>
      <dsp:spPr>
        <a:xfrm>
          <a:off x="4147450" y="2517363"/>
          <a:ext cx="1217449" cy="5899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a:t>function</a:t>
          </a:r>
        </a:p>
      </dsp:txBody>
      <dsp:txXfrm>
        <a:off x="4147450" y="2517363"/>
        <a:ext cx="1217449" cy="589986"/>
      </dsp:txXfrm>
    </dsp:sp>
    <dsp:sp modelId="{828B2909-84FE-4CEF-9A57-4BE5D79BE499}">
      <dsp:nvSpPr>
        <dsp:cNvPr id="0" name=""/>
        <dsp:cNvSpPr/>
      </dsp:nvSpPr>
      <dsp:spPr>
        <a:xfrm>
          <a:off x="4147450" y="3355145"/>
          <a:ext cx="1217449" cy="5899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a:t>pointer</a:t>
          </a:r>
        </a:p>
      </dsp:txBody>
      <dsp:txXfrm>
        <a:off x="4147450" y="3355145"/>
        <a:ext cx="1217449" cy="589986"/>
      </dsp:txXfrm>
    </dsp:sp>
    <dsp:sp modelId="{4EA816CB-6AB7-4D30-91D2-E19223664521}">
      <dsp:nvSpPr>
        <dsp:cNvPr id="0" name=""/>
        <dsp:cNvSpPr/>
      </dsp:nvSpPr>
      <dsp:spPr>
        <a:xfrm>
          <a:off x="5608880" y="841800"/>
          <a:ext cx="1618180" cy="5899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a:t>User-defined </a:t>
          </a:r>
          <a:br>
            <a:rPr lang="en-US" sz="1400" kern="1200" noProof="0"/>
          </a:br>
          <a:r>
            <a:rPr lang="en-US" sz="1400" kern="1200" noProof="0"/>
            <a:t>data type</a:t>
          </a:r>
        </a:p>
      </dsp:txBody>
      <dsp:txXfrm>
        <a:off x="5608880" y="841800"/>
        <a:ext cx="1618180" cy="589986"/>
      </dsp:txXfrm>
    </dsp:sp>
    <dsp:sp modelId="{70190753-20EF-468A-AF58-9CECB07CAC07}">
      <dsp:nvSpPr>
        <dsp:cNvPr id="0" name=""/>
        <dsp:cNvSpPr/>
      </dsp:nvSpPr>
      <dsp:spPr>
        <a:xfrm>
          <a:off x="6013425" y="1679582"/>
          <a:ext cx="1298608" cy="5899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a:t>structure</a:t>
          </a:r>
        </a:p>
      </dsp:txBody>
      <dsp:txXfrm>
        <a:off x="6013425" y="1679582"/>
        <a:ext cx="1298608" cy="589986"/>
      </dsp:txXfrm>
    </dsp:sp>
    <dsp:sp modelId="{66591EBC-DAA4-4B50-99CE-1E8801ECC50E}">
      <dsp:nvSpPr>
        <dsp:cNvPr id="0" name=""/>
        <dsp:cNvSpPr/>
      </dsp:nvSpPr>
      <dsp:spPr>
        <a:xfrm>
          <a:off x="6013425" y="2517363"/>
          <a:ext cx="1298608" cy="5899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a:t>union</a:t>
          </a:r>
        </a:p>
      </dsp:txBody>
      <dsp:txXfrm>
        <a:off x="6013425" y="2517363"/>
        <a:ext cx="1298608" cy="589986"/>
      </dsp:txXfrm>
    </dsp:sp>
    <dsp:sp modelId="{2560D3C0-49B9-4733-B1A3-1F04E90C7D41}">
      <dsp:nvSpPr>
        <dsp:cNvPr id="0" name=""/>
        <dsp:cNvSpPr/>
      </dsp:nvSpPr>
      <dsp:spPr>
        <a:xfrm>
          <a:off x="6013425" y="3355145"/>
          <a:ext cx="1298608" cy="5899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a:t>enumeration</a:t>
          </a:r>
        </a:p>
      </dsp:txBody>
      <dsp:txXfrm>
        <a:off x="6013425" y="3355145"/>
        <a:ext cx="1298608" cy="5899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4E2607-D972-4201-B4C5-871EA1651ECF}">
      <dsp:nvSpPr>
        <dsp:cNvPr id="0" name=""/>
        <dsp:cNvSpPr/>
      </dsp:nvSpPr>
      <dsp:spPr>
        <a:xfrm>
          <a:off x="1928709" y="944795"/>
          <a:ext cx="193904" cy="912580"/>
        </a:xfrm>
        <a:custGeom>
          <a:avLst/>
          <a:gdLst/>
          <a:ahLst/>
          <a:cxnLst/>
          <a:rect l="0" t="0" r="0" b="0"/>
          <a:pathLst>
            <a:path>
              <a:moveTo>
                <a:pt x="0" y="0"/>
              </a:moveTo>
              <a:lnTo>
                <a:pt x="0" y="912580"/>
              </a:lnTo>
              <a:lnTo>
                <a:pt x="193904" y="91258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2A5E04-0027-4083-A33C-78B5179ABE16}">
      <dsp:nvSpPr>
        <dsp:cNvPr id="0" name=""/>
        <dsp:cNvSpPr/>
      </dsp:nvSpPr>
      <dsp:spPr>
        <a:xfrm>
          <a:off x="1928709" y="944795"/>
          <a:ext cx="193904" cy="358792"/>
        </a:xfrm>
        <a:custGeom>
          <a:avLst/>
          <a:gdLst/>
          <a:ahLst/>
          <a:cxnLst/>
          <a:rect l="0" t="0" r="0" b="0"/>
          <a:pathLst>
            <a:path>
              <a:moveTo>
                <a:pt x="0" y="0"/>
              </a:moveTo>
              <a:lnTo>
                <a:pt x="0" y="358792"/>
              </a:lnTo>
              <a:lnTo>
                <a:pt x="193904" y="35879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FDA1A9-194B-48AB-A17E-DD23F9DA92B1}">
      <dsp:nvSpPr>
        <dsp:cNvPr id="0" name=""/>
        <dsp:cNvSpPr/>
      </dsp:nvSpPr>
      <dsp:spPr>
        <a:xfrm>
          <a:off x="1679270" y="391007"/>
          <a:ext cx="827753" cy="163796"/>
        </a:xfrm>
        <a:custGeom>
          <a:avLst/>
          <a:gdLst/>
          <a:ahLst/>
          <a:cxnLst/>
          <a:rect l="0" t="0" r="0" b="0"/>
          <a:pathLst>
            <a:path>
              <a:moveTo>
                <a:pt x="0" y="0"/>
              </a:moveTo>
              <a:lnTo>
                <a:pt x="0" y="81898"/>
              </a:lnTo>
              <a:lnTo>
                <a:pt x="827753" y="81898"/>
              </a:lnTo>
              <a:lnTo>
                <a:pt x="827753" y="16379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A34634-1FA8-4F62-AD81-3E2E782E429D}">
      <dsp:nvSpPr>
        <dsp:cNvPr id="0" name=""/>
        <dsp:cNvSpPr/>
      </dsp:nvSpPr>
      <dsp:spPr>
        <a:xfrm>
          <a:off x="296165" y="944795"/>
          <a:ext cx="216867" cy="912580"/>
        </a:xfrm>
        <a:custGeom>
          <a:avLst/>
          <a:gdLst/>
          <a:ahLst/>
          <a:cxnLst/>
          <a:rect l="0" t="0" r="0" b="0"/>
          <a:pathLst>
            <a:path>
              <a:moveTo>
                <a:pt x="0" y="0"/>
              </a:moveTo>
              <a:lnTo>
                <a:pt x="0" y="912580"/>
              </a:lnTo>
              <a:lnTo>
                <a:pt x="216867" y="91258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2FB5CE-CA05-43F6-82C8-E8310F63E86A}">
      <dsp:nvSpPr>
        <dsp:cNvPr id="0" name=""/>
        <dsp:cNvSpPr/>
      </dsp:nvSpPr>
      <dsp:spPr>
        <a:xfrm>
          <a:off x="296165" y="944795"/>
          <a:ext cx="216867" cy="358792"/>
        </a:xfrm>
        <a:custGeom>
          <a:avLst/>
          <a:gdLst/>
          <a:ahLst/>
          <a:cxnLst/>
          <a:rect l="0" t="0" r="0" b="0"/>
          <a:pathLst>
            <a:path>
              <a:moveTo>
                <a:pt x="0" y="0"/>
              </a:moveTo>
              <a:lnTo>
                <a:pt x="0" y="358792"/>
              </a:lnTo>
              <a:lnTo>
                <a:pt x="216867" y="35879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B09104-B5E2-4D1F-9BEE-CACA494E029F}">
      <dsp:nvSpPr>
        <dsp:cNvPr id="0" name=""/>
        <dsp:cNvSpPr/>
      </dsp:nvSpPr>
      <dsp:spPr>
        <a:xfrm>
          <a:off x="874479" y="391007"/>
          <a:ext cx="804790" cy="163796"/>
        </a:xfrm>
        <a:custGeom>
          <a:avLst/>
          <a:gdLst/>
          <a:ahLst/>
          <a:cxnLst/>
          <a:rect l="0" t="0" r="0" b="0"/>
          <a:pathLst>
            <a:path>
              <a:moveTo>
                <a:pt x="804790" y="0"/>
              </a:moveTo>
              <a:lnTo>
                <a:pt x="804790" y="81898"/>
              </a:lnTo>
              <a:lnTo>
                <a:pt x="0" y="81898"/>
              </a:lnTo>
              <a:lnTo>
                <a:pt x="0" y="16379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1526F4-D093-4E9D-BAED-0695FD37EEE8}">
      <dsp:nvSpPr>
        <dsp:cNvPr id="0" name=""/>
        <dsp:cNvSpPr/>
      </dsp:nvSpPr>
      <dsp:spPr>
        <a:xfrm>
          <a:off x="973147" y="1015"/>
          <a:ext cx="1412245" cy="38999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a:t>Type modifiers</a:t>
          </a:r>
        </a:p>
      </dsp:txBody>
      <dsp:txXfrm>
        <a:off x="973147" y="1015"/>
        <a:ext cx="1412245" cy="389991"/>
      </dsp:txXfrm>
    </dsp:sp>
    <dsp:sp modelId="{316149DD-4A20-479B-BCF0-4A4887F9049D}">
      <dsp:nvSpPr>
        <dsp:cNvPr id="0" name=""/>
        <dsp:cNvSpPr/>
      </dsp:nvSpPr>
      <dsp:spPr>
        <a:xfrm>
          <a:off x="151587" y="554803"/>
          <a:ext cx="1445784" cy="38999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i="0" kern="1200"/>
            <a:t>Size modifier</a:t>
          </a:r>
          <a:r>
            <a:rPr lang="en-US" sz="1400" b="0" i="0" kern="1200"/>
            <a:t> </a:t>
          </a:r>
          <a:endParaRPr lang="en-US" sz="1400" kern="1200" noProof="0"/>
        </a:p>
      </dsp:txBody>
      <dsp:txXfrm>
        <a:off x="151587" y="554803"/>
        <a:ext cx="1445784" cy="389991"/>
      </dsp:txXfrm>
    </dsp:sp>
    <dsp:sp modelId="{B7050186-4FB5-4A46-BFA1-81A4CAF3AC74}">
      <dsp:nvSpPr>
        <dsp:cNvPr id="0" name=""/>
        <dsp:cNvSpPr/>
      </dsp:nvSpPr>
      <dsp:spPr>
        <a:xfrm>
          <a:off x="513033" y="1108591"/>
          <a:ext cx="804755" cy="389991"/>
        </a:xfrm>
        <a:prstGeom prst="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a:t>short</a:t>
          </a:r>
        </a:p>
      </dsp:txBody>
      <dsp:txXfrm>
        <a:off x="513033" y="1108591"/>
        <a:ext cx="804755" cy="389991"/>
      </dsp:txXfrm>
    </dsp:sp>
    <dsp:sp modelId="{D5409BA0-1BD8-46DD-A760-D89399A8F578}">
      <dsp:nvSpPr>
        <dsp:cNvPr id="0" name=""/>
        <dsp:cNvSpPr/>
      </dsp:nvSpPr>
      <dsp:spPr>
        <a:xfrm>
          <a:off x="513033" y="1662379"/>
          <a:ext cx="779983" cy="389991"/>
        </a:xfrm>
        <a:prstGeom prst="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a-DK" sz="1400" kern="1200" noProof="0"/>
            <a:t>long</a:t>
          </a:r>
          <a:endParaRPr lang="en-US" sz="1400" kern="1200" noProof="0"/>
        </a:p>
      </dsp:txBody>
      <dsp:txXfrm>
        <a:off x="513033" y="1662379"/>
        <a:ext cx="779983" cy="389991"/>
      </dsp:txXfrm>
    </dsp:sp>
    <dsp:sp modelId="{AD6FCBA5-107F-4E39-9D14-0F9C209CE42B}">
      <dsp:nvSpPr>
        <dsp:cNvPr id="0" name=""/>
        <dsp:cNvSpPr/>
      </dsp:nvSpPr>
      <dsp:spPr>
        <a:xfrm>
          <a:off x="1784130" y="554803"/>
          <a:ext cx="1445784" cy="38999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i="0" kern="1200"/>
            <a:t>Sign modifier</a:t>
          </a:r>
          <a:endParaRPr lang="en-US" sz="1400" kern="1200" noProof="0"/>
        </a:p>
      </dsp:txBody>
      <dsp:txXfrm>
        <a:off x="1784130" y="554803"/>
        <a:ext cx="1445784" cy="389991"/>
      </dsp:txXfrm>
    </dsp:sp>
    <dsp:sp modelId="{F0CECF85-B5C3-4F33-9B57-BF760E7F8936}">
      <dsp:nvSpPr>
        <dsp:cNvPr id="0" name=""/>
        <dsp:cNvSpPr/>
      </dsp:nvSpPr>
      <dsp:spPr>
        <a:xfrm>
          <a:off x="2122614" y="1108591"/>
          <a:ext cx="1048523" cy="38999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a-DK" sz="1400" kern="1200" noProof="0" err="1">
              <a:solidFill>
                <a:srgbClr val="FFFF00"/>
              </a:solidFill>
            </a:rPr>
            <a:t>signed</a:t>
          </a:r>
          <a:endParaRPr lang="en-US" sz="1400" kern="1200" noProof="0">
            <a:solidFill>
              <a:srgbClr val="FFFF00"/>
            </a:solidFill>
          </a:endParaRPr>
        </a:p>
      </dsp:txBody>
      <dsp:txXfrm>
        <a:off x="2122614" y="1108591"/>
        <a:ext cx="1048523" cy="389991"/>
      </dsp:txXfrm>
    </dsp:sp>
    <dsp:sp modelId="{6395B69B-20D3-4AA9-92CF-922F4C27B853}">
      <dsp:nvSpPr>
        <dsp:cNvPr id="0" name=""/>
        <dsp:cNvSpPr/>
      </dsp:nvSpPr>
      <dsp:spPr>
        <a:xfrm>
          <a:off x="2122614" y="1662379"/>
          <a:ext cx="1016247" cy="38999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a-DK" sz="1400" kern="1200" noProof="0" err="1">
              <a:solidFill>
                <a:srgbClr val="FFFF00"/>
              </a:solidFill>
            </a:rPr>
            <a:t>unsigned</a:t>
          </a:r>
          <a:endParaRPr lang="en-US" sz="1400" kern="1200" noProof="0">
            <a:solidFill>
              <a:srgbClr val="FFFF00"/>
            </a:solidFill>
          </a:endParaRPr>
        </a:p>
      </dsp:txBody>
      <dsp:txXfrm>
        <a:off x="2122614" y="1662379"/>
        <a:ext cx="1016247" cy="38999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BCC13C-7464-4362-A14D-879EA20A973A}">
      <dsp:nvSpPr>
        <dsp:cNvPr id="0" name=""/>
        <dsp:cNvSpPr/>
      </dsp:nvSpPr>
      <dsp:spPr>
        <a:xfrm>
          <a:off x="2102768" y="1079267"/>
          <a:ext cx="1578018" cy="137589"/>
        </a:xfrm>
        <a:custGeom>
          <a:avLst/>
          <a:gdLst/>
          <a:ahLst/>
          <a:cxnLst/>
          <a:rect l="0" t="0" r="0" b="0"/>
          <a:pathLst>
            <a:path>
              <a:moveTo>
                <a:pt x="0" y="0"/>
              </a:moveTo>
              <a:lnTo>
                <a:pt x="0" y="68794"/>
              </a:lnTo>
              <a:lnTo>
                <a:pt x="1578018" y="68794"/>
              </a:lnTo>
              <a:lnTo>
                <a:pt x="1578018" y="13758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5C9455-6B4F-40E8-8C5B-DA81668D3B3E}">
      <dsp:nvSpPr>
        <dsp:cNvPr id="0" name=""/>
        <dsp:cNvSpPr/>
      </dsp:nvSpPr>
      <dsp:spPr>
        <a:xfrm>
          <a:off x="2102768" y="1079267"/>
          <a:ext cx="437008" cy="137589"/>
        </a:xfrm>
        <a:custGeom>
          <a:avLst/>
          <a:gdLst/>
          <a:ahLst/>
          <a:cxnLst/>
          <a:rect l="0" t="0" r="0" b="0"/>
          <a:pathLst>
            <a:path>
              <a:moveTo>
                <a:pt x="0" y="0"/>
              </a:moveTo>
              <a:lnTo>
                <a:pt x="0" y="68794"/>
              </a:lnTo>
              <a:lnTo>
                <a:pt x="437008" y="68794"/>
              </a:lnTo>
              <a:lnTo>
                <a:pt x="437008" y="13758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FDA1A9-194B-48AB-A17E-DD23F9DA92B1}">
      <dsp:nvSpPr>
        <dsp:cNvPr id="0" name=""/>
        <dsp:cNvSpPr/>
      </dsp:nvSpPr>
      <dsp:spPr>
        <a:xfrm>
          <a:off x="1436902" y="1079267"/>
          <a:ext cx="665866" cy="137589"/>
        </a:xfrm>
        <a:custGeom>
          <a:avLst/>
          <a:gdLst/>
          <a:ahLst/>
          <a:cxnLst/>
          <a:rect l="0" t="0" r="0" b="0"/>
          <a:pathLst>
            <a:path>
              <a:moveTo>
                <a:pt x="665866" y="0"/>
              </a:moveTo>
              <a:lnTo>
                <a:pt x="665866" y="68794"/>
              </a:lnTo>
              <a:lnTo>
                <a:pt x="0" y="68794"/>
              </a:lnTo>
              <a:lnTo>
                <a:pt x="0" y="13758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B09104-B5E2-4D1F-9BEE-CACA494E029F}">
      <dsp:nvSpPr>
        <dsp:cNvPr id="0" name=""/>
        <dsp:cNvSpPr/>
      </dsp:nvSpPr>
      <dsp:spPr>
        <a:xfrm>
          <a:off x="388987" y="1079267"/>
          <a:ext cx="1713780" cy="137589"/>
        </a:xfrm>
        <a:custGeom>
          <a:avLst/>
          <a:gdLst/>
          <a:ahLst/>
          <a:cxnLst/>
          <a:rect l="0" t="0" r="0" b="0"/>
          <a:pathLst>
            <a:path>
              <a:moveTo>
                <a:pt x="1713780" y="0"/>
              </a:moveTo>
              <a:lnTo>
                <a:pt x="1713780" y="68794"/>
              </a:lnTo>
              <a:lnTo>
                <a:pt x="0" y="68794"/>
              </a:lnTo>
              <a:lnTo>
                <a:pt x="0" y="13758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1526F4-D093-4E9D-BAED-0695FD37EEE8}">
      <dsp:nvSpPr>
        <dsp:cNvPr id="0" name=""/>
        <dsp:cNvSpPr/>
      </dsp:nvSpPr>
      <dsp:spPr>
        <a:xfrm>
          <a:off x="1385600" y="508934"/>
          <a:ext cx="1434335" cy="5703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a:t>Type </a:t>
          </a:r>
          <a:r>
            <a:rPr lang="en-US" sz="1400" b="0" i="0" kern="1200"/>
            <a:t>qualifier</a:t>
          </a:r>
          <a:endParaRPr lang="en-US" sz="1400" kern="1200" noProof="0"/>
        </a:p>
      </dsp:txBody>
      <dsp:txXfrm>
        <a:off x="1385600" y="508934"/>
        <a:ext cx="1434335" cy="570333"/>
      </dsp:txXfrm>
    </dsp:sp>
    <dsp:sp modelId="{316149DD-4A20-479B-BCF0-4A4887F9049D}">
      <dsp:nvSpPr>
        <dsp:cNvPr id="0" name=""/>
        <dsp:cNvSpPr/>
      </dsp:nvSpPr>
      <dsp:spPr>
        <a:xfrm>
          <a:off x="1927" y="1216857"/>
          <a:ext cx="774120" cy="3275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i="0" kern="1200"/>
            <a:t>const</a:t>
          </a:r>
          <a:endParaRPr lang="en-US" sz="1400" kern="1200" noProof="0"/>
        </a:p>
      </dsp:txBody>
      <dsp:txXfrm>
        <a:off x="1927" y="1216857"/>
        <a:ext cx="774120" cy="327595"/>
      </dsp:txXfrm>
    </dsp:sp>
    <dsp:sp modelId="{AD6FCBA5-107F-4E39-9D14-0F9C209CE42B}">
      <dsp:nvSpPr>
        <dsp:cNvPr id="0" name=""/>
        <dsp:cNvSpPr/>
      </dsp:nvSpPr>
      <dsp:spPr>
        <a:xfrm>
          <a:off x="932926" y="1216857"/>
          <a:ext cx="1007950" cy="3275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i="0" kern="1200"/>
            <a:t>volatile</a:t>
          </a:r>
          <a:endParaRPr lang="en-US" sz="1400" kern="1200" noProof="0"/>
        </a:p>
      </dsp:txBody>
      <dsp:txXfrm>
        <a:off x="932926" y="1216857"/>
        <a:ext cx="1007950" cy="327595"/>
      </dsp:txXfrm>
    </dsp:sp>
    <dsp:sp modelId="{80B9E15C-974C-49A1-8BDC-2AB35E54050E}">
      <dsp:nvSpPr>
        <dsp:cNvPr id="0" name=""/>
        <dsp:cNvSpPr/>
      </dsp:nvSpPr>
      <dsp:spPr>
        <a:xfrm>
          <a:off x="2059178" y="1216857"/>
          <a:ext cx="961196" cy="3275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a:t>restrict</a:t>
          </a:r>
        </a:p>
      </dsp:txBody>
      <dsp:txXfrm>
        <a:off x="2059178" y="1216857"/>
        <a:ext cx="961196" cy="327595"/>
      </dsp:txXfrm>
    </dsp:sp>
    <dsp:sp modelId="{CFBA2442-A017-423A-8EAE-26502929F01D}">
      <dsp:nvSpPr>
        <dsp:cNvPr id="0" name=""/>
        <dsp:cNvSpPr/>
      </dsp:nvSpPr>
      <dsp:spPr>
        <a:xfrm>
          <a:off x="3157965" y="1216857"/>
          <a:ext cx="1045643" cy="3275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a:t>_Atomic</a:t>
          </a:r>
        </a:p>
      </dsp:txBody>
      <dsp:txXfrm>
        <a:off x="3157965" y="1216857"/>
        <a:ext cx="1045643" cy="32759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40EBAF-D955-C443-AB02-2BCBC7797572}" type="datetimeFigureOut">
              <a:rPr lang="en-US" smtClean="0"/>
              <a:t>2025-08-21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9E1DC8B-0A09-DC4E-ABCE-FAAA12F0302B}" type="slidenum">
              <a:rPr lang="en-US" smtClean="0"/>
              <a:t>‹#›</a:t>
            </a:fld>
            <a:endParaRPr lang="en-US"/>
          </a:p>
        </p:txBody>
      </p:sp>
    </p:spTree>
    <p:extLst>
      <p:ext uri="{BB962C8B-B14F-4D97-AF65-F5344CB8AC3E}">
        <p14:creationId xmlns:p14="http://schemas.microsoft.com/office/powerpoint/2010/main" val="2068574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7A641A-FC50-3840-A830-42D90553FE8C}" type="datetimeFigureOut">
              <a:rPr lang="en-US" smtClean="0"/>
              <a:t>2025-08-21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896355-3DDC-9949-861F-AD0908BFCC23}" type="slidenum">
              <a:rPr lang="en-US" smtClean="0"/>
              <a:t>‹#›</a:t>
            </a:fld>
            <a:endParaRPr lang="en-US"/>
          </a:p>
        </p:txBody>
      </p:sp>
    </p:spTree>
    <p:extLst>
      <p:ext uri="{BB962C8B-B14F-4D97-AF65-F5344CB8AC3E}">
        <p14:creationId xmlns:p14="http://schemas.microsoft.com/office/powerpoint/2010/main" val="209977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design.aau.dk/skabeloner/powerpoint" TargetMode="External"/><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rugerguide">
    <p:spTree>
      <p:nvGrpSpPr>
        <p:cNvPr id="1" name=""/>
        <p:cNvGrpSpPr/>
        <p:nvPr/>
      </p:nvGrpSpPr>
      <p:grpSpPr>
        <a:xfrm>
          <a:off x="0" y="0"/>
          <a:ext cx="0" cy="0"/>
          <a:chOff x="0" y="0"/>
          <a:chExt cx="0" cy="0"/>
        </a:xfrm>
      </p:grpSpPr>
      <p:sp>
        <p:nvSpPr>
          <p:cNvPr id="2" name="Rektangel 1"/>
          <p:cNvSpPr/>
          <p:nvPr userDrawn="1"/>
        </p:nvSpPr>
        <p:spPr>
          <a:xfrm>
            <a:off x="505731" y="1155050"/>
            <a:ext cx="8091261" cy="369332"/>
          </a:xfrm>
          <a:prstGeom prst="rect">
            <a:avLst/>
          </a:prstGeom>
        </p:spPr>
        <p:txBody>
          <a:bodyPr wrap="square">
            <a:spAutoFit/>
          </a:bodyPr>
          <a:lstStyle/>
          <a:p>
            <a:r>
              <a:rPr lang="en-US">
                <a:solidFill>
                  <a:srgbClr val="DF6752"/>
                </a:solidFill>
              </a:rPr>
              <a:t>- SLET DETTE SLIDE, FØR DU FÆRDIGGØR PRÆSENTATIONEN</a:t>
            </a:r>
            <a:endParaRPr lang="da-DK">
              <a:solidFill>
                <a:srgbClr val="DF6752"/>
              </a:solidFill>
            </a:endParaRPr>
          </a:p>
        </p:txBody>
      </p:sp>
      <p:sp>
        <p:nvSpPr>
          <p:cNvPr id="5" name="Text Box 48"/>
          <p:cNvSpPr txBox="1">
            <a:spLocks noChangeArrowheads="1"/>
          </p:cNvSpPr>
          <p:nvPr userDrawn="1"/>
        </p:nvSpPr>
        <p:spPr bwMode="auto">
          <a:xfrm>
            <a:off x="587375" y="1960595"/>
            <a:ext cx="2327618" cy="320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00000"/>
              </a:lnSpc>
              <a:spcAft>
                <a:spcPts val="600"/>
              </a:spcAft>
              <a:defRPr/>
            </a:pPr>
            <a:r>
              <a:rPr lang="da-DK" sz="1000" b="1" spc="300" noProof="1">
                <a:solidFill>
                  <a:schemeClr val="tx1"/>
                </a:solidFill>
                <a:latin typeface="+mn-lt"/>
                <a:cs typeface="Arial" panose="020B0604020202020204" pitchFamily="34" charset="0"/>
              </a:rPr>
              <a:t>AAU-SKABELONER TIL POWERPOINT</a:t>
            </a:r>
            <a:br>
              <a:rPr lang="da-DK" sz="1000" b="1" noProof="1">
                <a:solidFill>
                  <a:schemeClr val="tx1"/>
                </a:solidFill>
                <a:latin typeface="+mn-lt"/>
                <a:cs typeface="Arial" panose="020B0604020202020204" pitchFamily="34" charset="0"/>
              </a:rPr>
            </a:br>
            <a:br>
              <a:rPr lang="da-DK" sz="1000" b="1" noProof="1">
                <a:solidFill>
                  <a:schemeClr val="tx1"/>
                </a:solidFill>
                <a:latin typeface="+mn-lt"/>
                <a:cs typeface="Arial" panose="020B0604020202020204" pitchFamily="34" charset="0"/>
              </a:rPr>
            </a:br>
            <a:r>
              <a:rPr lang="da-DK" sz="900" b="0">
                <a:effectLst/>
                <a:latin typeface="+mn-lt"/>
                <a:ea typeface="Calibri" panose="020F0502020204030204" pitchFamily="34" charset="0"/>
                <a:cs typeface="Times New Roman" panose="02020603050405020304" pitchFamily="18" charset="0"/>
              </a:rPr>
              <a:t>Når du åbner PowerPoint på din pc, kan du vælge</a:t>
            </a:r>
            <a:r>
              <a:rPr lang="da-DK" sz="900" b="0" baseline="0">
                <a:effectLst/>
                <a:latin typeface="+mn-lt"/>
                <a:ea typeface="Calibri" panose="020F0502020204030204" pitchFamily="34" charset="0"/>
                <a:cs typeface="Times New Roman" panose="02020603050405020304" pitchFamily="18" charset="0"/>
              </a:rPr>
              <a:t> mellem to </a:t>
            </a:r>
            <a:r>
              <a:rPr lang="da-DK" sz="900" b="0">
                <a:effectLst/>
                <a:latin typeface="+mn-lt"/>
                <a:ea typeface="Calibri" panose="020F0502020204030204" pitchFamily="34" charset="0"/>
                <a:cs typeface="Times New Roman" panose="02020603050405020304" pitchFamily="18" charset="0"/>
              </a:rPr>
              <a:t>skabeloner i 16:9-format med</a:t>
            </a:r>
            <a:r>
              <a:rPr lang="da-DK" sz="900" b="0" baseline="0">
                <a:effectLst/>
                <a:latin typeface="+mn-lt"/>
                <a:ea typeface="Calibri" panose="020F0502020204030204" pitchFamily="34" charset="0"/>
                <a:cs typeface="Times New Roman" panose="02020603050405020304" pitchFamily="18" charset="0"/>
              </a:rPr>
              <a:t> enten det danske eller engelske AAU-logo.</a:t>
            </a:r>
            <a:endParaRPr lang="da-DK" sz="900" b="0">
              <a:effectLst/>
              <a:latin typeface="+mn-lt"/>
              <a:ea typeface="Calibri" panose="020F0502020204030204" pitchFamily="34" charset="0"/>
              <a:cs typeface="Times New Roman" panose="02020603050405020304" pitchFamily="18" charset="0"/>
            </a:endParaRPr>
          </a:p>
          <a:p>
            <a:pPr>
              <a:lnSpc>
                <a:spcPct val="100000"/>
              </a:lnSpc>
              <a:spcAft>
                <a:spcPts val="1000"/>
              </a:spcAft>
            </a:pPr>
            <a:r>
              <a:rPr lang="da-DK" sz="900" b="0">
                <a:effectLst/>
                <a:latin typeface="+mn-lt"/>
                <a:ea typeface="Calibri" panose="020F0502020204030204" pitchFamily="34" charset="0"/>
                <a:cs typeface="Times New Roman" panose="02020603050405020304" pitchFamily="18" charset="0"/>
              </a:rPr>
              <a:t>Det</a:t>
            </a:r>
            <a:r>
              <a:rPr lang="da-DK" sz="900" b="0" baseline="0">
                <a:effectLst/>
                <a:latin typeface="+mn-lt"/>
                <a:ea typeface="Calibri" panose="020F0502020204030204" pitchFamily="34" charset="0"/>
                <a:cs typeface="Times New Roman" panose="02020603050405020304" pitchFamily="18" charset="0"/>
              </a:rPr>
              <a:t> er også muligt at hente PowerPoint-skabelonerne på: </a:t>
            </a:r>
            <a:r>
              <a:rPr lang="da-DK" sz="900" b="0" baseline="0">
                <a:effectLst/>
                <a:latin typeface="+mn-lt"/>
                <a:ea typeface="Calibri" panose="020F0502020204030204" pitchFamily="34" charset="0"/>
                <a:cs typeface="Times New Roman" panose="02020603050405020304" pitchFamily="18" charset="0"/>
                <a:hlinkClick r:id="rId2"/>
              </a:rPr>
              <a:t>www.design.aau.dk/skabeloner/</a:t>
            </a:r>
            <a:r>
              <a:rPr lang="da-DK" sz="900" b="0" baseline="0" err="1">
                <a:effectLst/>
                <a:latin typeface="+mn-lt"/>
                <a:ea typeface="Calibri" panose="020F0502020204030204" pitchFamily="34" charset="0"/>
                <a:cs typeface="Times New Roman" panose="02020603050405020304" pitchFamily="18" charset="0"/>
                <a:hlinkClick r:id="rId2"/>
              </a:rPr>
              <a:t>powerpoint</a:t>
            </a:r>
            <a:r>
              <a:rPr lang="da-DK" sz="900" b="0" baseline="0">
                <a:effectLst/>
                <a:latin typeface="+mn-lt"/>
                <a:ea typeface="Calibri" panose="020F0502020204030204" pitchFamily="34" charset="0"/>
                <a:cs typeface="Times New Roman" panose="02020603050405020304" pitchFamily="18" charset="0"/>
              </a:rPr>
              <a:t>. Her kan du også hente den generelle AAU PowerPoint til inspiration. Denne vil løbende blive opdateret med de nyeste tal og informationer. Du kan her slette de slides du ikke vil bruge. </a:t>
            </a:r>
          </a:p>
          <a:p>
            <a:pPr marL="0" marR="0" lvl="0" indent="0" algn="l" defTabSz="914330" rtl="0" eaLnBrk="0" fontAlgn="auto" latinLnBrk="0" hangingPunct="0">
              <a:lnSpc>
                <a:spcPct val="100000"/>
              </a:lnSpc>
              <a:spcBef>
                <a:spcPts val="0"/>
              </a:spcBef>
              <a:spcAft>
                <a:spcPts val="1000"/>
              </a:spcAft>
              <a:buClrTx/>
              <a:buSzTx/>
              <a:buFontTx/>
              <a:buNone/>
              <a:tabLst/>
              <a:defRPr/>
            </a:pPr>
            <a:r>
              <a:rPr lang="da-DK" sz="1000" b="1" kern="1200" spc="300" noProof="1">
                <a:solidFill>
                  <a:schemeClr val="tx1"/>
                </a:solidFill>
                <a:latin typeface="Arial" charset="0"/>
                <a:ea typeface="+mn-ea"/>
                <a:cs typeface="Arial" panose="020B0604020202020204" pitchFamily="34" charset="0"/>
              </a:rPr>
              <a:t>SKRIFT</a:t>
            </a:r>
            <a:br>
              <a:rPr lang="da-DK" sz="1000" b="1" kern="1200" spc="300" noProof="1">
                <a:solidFill>
                  <a:schemeClr val="tx1"/>
                </a:solidFill>
                <a:latin typeface="Arial" charset="0"/>
                <a:ea typeface="+mn-ea"/>
                <a:cs typeface="Arial" panose="020B0604020202020204" pitchFamily="34" charset="0"/>
              </a:rPr>
            </a:br>
            <a:br>
              <a:rPr lang="da-DK" sz="1050" b="1" kern="1200" noProof="1">
                <a:solidFill>
                  <a:schemeClr val="tx1"/>
                </a:solidFill>
                <a:latin typeface="Arial" charset="0"/>
                <a:ea typeface="+mn-ea"/>
                <a:cs typeface="Arial" panose="020B0604020202020204" pitchFamily="34" charset="0"/>
              </a:rPr>
            </a:br>
            <a:r>
              <a:rPr lang="da-DK" altLang="da-DK" sz="900" b="0" kern="1200" noProof="1">
                <a:solidFill>
                  <a:schemeClr val="tx1"/>
                </a:solidFill>
                <a:latin typeface="Arial" charset="0"/>
                <a:ea typeface="+mn-ea"/>
                <a:cs typeface="Arial" panose="020B0604020202020204" pitchFamily="34" charset="0"/>
              </a:rPr>
              <a:t>AAU anvender vores</a:t>
            </a:r>
            <a:r>
              <a:rPr lang="da-DK" altLang="da-DK" sz="900" b="0" kern="1200" baseline="0" noProof="1">
                <a:solidFill>
                  <a:schemeClr val="tx1"/>
                </a:solidFill>
                <a:latin typeface="Arial" charset="0"/>
                <a:ea typeface="+mn-ea"/>
                <a:cs typeface="Arial" panose="020B0604020202020204" pitchFamily="34" charset="0"/>
              </a:rPr>
              <a:t> sekundære </a:t>
            </a:r>
            <a:r>
              <a:rPr lang="da-DK" altLang="da-DK" sz="900" b="0" kern="1200" noProof="1">
                <a:solidFill>
                  <a:schemeClr val="tx1"/>
                </a:solidFill>
                <a:latin typeface="Arial" charset="0"/>
                <a:ea typeface="+mn-ea"/>
                <a:cs typeface="Arial" panose="020B0604020202020204" pitchFamily="34" charset="0"/>
              </a:rPr>
              <a:t>skrifttype Arial i PowerPoint-præsentationer.</a:t>
            </a:r>
          </a:p>
          <a:p>
            <a:pPr>
              <a:lnSpc>
                <a:spcPct val="115000"/>
              </a:lnSpc>
              <a:spcAft>
                <a:spcPts val="1000"/>
              </a:spcAft>
            </a:pPr>
            <a:endParaRPr lang="da-DK" sz="900" b="0">
              <a:effectLst/>
              <a:latin typeface="+mn-lt"/>
              <a:ea typeface="Calibri" panose="020F0502020204030204" pitchFamily="34" charset="0"/>
              <a:cs typeface="Times New Roman" panose="02020603050405020304" pitchFamily="18" charset="0"/>
            </a:endParaRPr>
          </a:p>
        </p:txBody>
      </p:sp>
      <p:sp>
        <p:nvSpPr>
          <p:cNvPr id="12" name="Text Box 48"/>
          <p:cNvSpPr txBox="1">
            <a:spLocks noChangeArrowheads="1"/>
          </p:cNvSpPr>
          <p:nvPr userDrawn="1"/>
        </p:nvSpPr>
        <p:spPr bwMode="auto">
          <a:xfrm>
            <a:off x="6269374" y="1960595"/>
            <a:ext cx="2327618" cy="382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kern="1200" spc="300" noProof="1">
                <a:solidFill>
                  <a:schemeClr val="tx1"/>
                </a:solidFill>
                <a:latin typeface="+mn-lt"/>
                <a:ea typeface="+mn-ea"/>
                <a:cs typeface="Arial" panose="020B0604020202020204" pitchFamily="34" charset="0"/>
              </a:rPr>
              <a:t>SKABELONENS FARVER</a:t>
            </a:r>
          </a:p>
          <a:p>
            <a:pPr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da-DK" sz="900" b="0" kern="1200" noProof="1">
                <a:solidFill>
                  <a:schemeClr val="tx1"/>
                </a:solidFill>
                <a:latin typeface="Arial" charset="0"/>
                <a:ea typeface="+mn-ea"/>
                <a:cs typeface="Arial" panose="020B0604020202020204" pitchFamily="34" charset="0"/>
              </a:rPr>
              <a:t>Du kan vælge mellem en række farver til baggrunde og grafer.</a:t>
            </a:r>
          </a:p>
          <a:p>
            <a:pPr eaLnBrk="1" hangingPunct="1">
              <a:lnSpc>
                <a:spcPct val="90000"/>
              </a:lnSpc>
              <a:spcAft>
                <a:spcPts val="600"/>
              </a:spcAft>
              <a:defRPr/>
            </a:pPr>
            <a:r>
              <a:rPr lang="da-DK" sz="900" b="0" kern="1200" noProof="1">
                <a:solidFill>
                  <a:schemeClr val="tx1"/>
                </a:solidFill>
                <a:latin typeface="Arial" charset="0"/>
                <a:ea typeface="+mn-ea"/>
                <a:cs typeface="Arial" panose="020B0604020202020204" pitchFamily="34" charset="0"/>
              </a:rPr>
              <a:t>Højreklik på den flade, du vil skifte farve på, og derefter malerbøtte-ikonet (Fyldfarve til figur)</a:t>
            </a:r>
          </a:p>
          <a:p>
            <a:pPr eaLnBrk="1" hangingPunct="1">
              <a:lnSpc>
                <a:spcPct val="90000"/>
              </a:lnSpc>
              <a:spcAft>
                <a:spcPts val="600"/>
              </a:spcAft>
              <a:defRPr/>
            </a:pPr>
            <a:endParaRPr lang="da-DK" sz="1000" b="1" spc="300" noProof="1">
              <a:solidFill>
                <a:schemeClr val="tx1"/>
              </a:solidFill>
              <a:latin typeface="+mn-lt"/>
              <a:cs typeface="Arial" panose="020B0604020202020204" pitchFamily="34" charset="0"/>
            </a:endParaRPr>
          </a:p>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BILLEDSTØRRELSER</a:t>
            </a:r>
          </a:p>
          <a:p>
            <a:pPr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da-DK" sz="900" b="0" noProof="1">
                <a:solidFill>
                  <a:schemeClr val="tx1"/>
                </a:solidFill>
                <a:latin typeface="+mn-lt"/>
                <a:cs typeface="Arial" panose="020B0604020202020204" pitchFamily="34" charset="0"/>
              </a:rPr>
              <a:t>Sørg</a:t>
            </a:r>
            <a:r>
              <a:rPr lang="da-DK" sz="900" b="0" baseline="0" noProof="1">
                <a:solidFill>
                  <a:schemeClr val="tx1"/>
                </a:solidFill>
                <a:latin typeface="+mn-lt"/>
                <a:cs typeface="Arial" panose="020B0604020202020204" pitchFamily="34" charset="0"/>
              </a:rPr>
              <a:t> for at bruge højkvalitetsbilleder i de forskellige layouts. Undgå at skulle skalerer små billeder op, da dette vil gøre dem pixileret og se uprofessionelt ud. </a:t>
            </a:r>
          </a:p>
          <a:p>
            <a:pPr eaLnBrk="1" hangingPunct="1">
              <a:lnSpc>
                <a:spcPct val="90000"/>
              </a:lnSpc>
              <a:spcAft>
                <a:spcPts val="600"/>
              </a:spcAft>
              <a:defRPr/>
            </a:pPr>
            <a:r>
              <a:rPr lang="da-DK" sz="900" b="0" baseline="0" noProof="1">
                <a:solidFill>
                  <a:schemeClr val="tx1"/>
                </a:solidFill>
                <a:latin typeface="+mn-lt"/>
                <a:cs typeface="Arial" panose="020B0604020202020204" pitchFamily="34" charset="0"/>
              </a:rPr>
              <a:t>Via Skyfish vil i kunne søge og downloade højkvalitetsbilleder fra AAU. </a:t>
            </a:r>
          </a:p>
          <a:p>
            <a:pPr eaLnBrk="1" hangingPunct="1">
              <a:lnSpc>
                <a:spcPct val="90000"/>
              </a:lnSpc>
              <a:spcAft>
                <a:spcPts val="600"/>
              </a:spcAft>
              <a:defRPr/>
            </a:pPr>
            <a:r>
              <a:rPr lang="da-DK" sz="900" b="0" baseline="0" noProof="1">
                <a:solidFill>
                  <a:schemeClr val="tx1"/>
                </a:solidFill>
                <a:latin typeface="+mn-lt"/>
                <a:cs typeface="Arial" panose="020B0604020202020204" pitchFamily="34" charset="0"/>
              </a:rPr>
              <a:t>Mange højkvalitetsbilleder giver selvfølgelig en stor filstørrelse på PowerPointen. Hvis dette bliver et problem, kan det løses når i gemmer præsentationen under: </a:t>
            </a:r>
            <a:br>
              <a:rPr lang="da-DK" sz="900" b="0" baseline="0" noProof="1">
                <a:solidFill>
                  <a:schemeClr val="tx1"/>
                </a:solidFill>
                <a:latin typeface="+mn-lt"/>
                <a:cs typeface="Arial" panose="020B0604020202020204" pitchFamily="34" charset="0"/>
              </a:rPr>
            </a:br>
            <a:r>
              <a:rPr lang="da-DK" sz="900" b="1" baseline="0" noProof="1">
                <a:solidFill>
                  <a:schemeClr val="tx1"/>
                </a:solidFill>
                <a:latin typeface="+mn-lt"/>
                <a:cs typeface="Arial" panose="020B0604020202020204" pitchFamily="34" charset="0"/>
              </a:rPr>
              <a:t>Gem som  - Gennemse - Komprimeringsindstillinger. </a:t>
            </a:r>
            <a:r>
              <a:rPr lang="da-DK" sz="900" b="0" baseline="0" noProof="1">
                <a:solidFill>
                  <a:schemeClr val="tx1"/>
                </a:solidFill>
                <a:latin typeface="+mn-lt"/>
                <a:cs typeface="Arial" panose="020B0604020202020204" pitchFamily="34" charset="0"/>
              </a:rPr>
              <a:t>Sørg dog for ikke at gemme under 150 ppi. </a:t>
            </a:r>
          </a:p>
        </p:txBody>
      </p:sp>
      <p:sp>
        <p:nvSpPr>
          <p:cNvPr id="13" name="Text Box 48"/>
          <p:cNvSpPr txBox="1">
            <a:spLocks noChangeArrowheads="1"/>
          </p:cNvSpPr>
          <p:nvPr userDrawn="1"/>
        </p:nvSpPr>
        <p:spPr bwMode="auto">
          <a:xfrm>
            <a:off x="9116078" y="1959811"/>
            <a:ext cx="2285301" cy="356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kern="1200" spc="300" noProof="1">
                <a:solidFill>
                  <a:schemeClr val="tx1"/>
                </a:solidFill>
                <a:latin typeface="Arial" charset="0"/>
                <a:ea typeface="+mn-ea"/>
                <a:cs typeface="Arial" panose="020B0604020202020204" pitchFamily="34" charset="0"/>
              </a:rPr>
              <a:t>INDSÆT BILLEDE</a:t>
            </a:r>
          </a:p>
          <a:p>
            <a:pPr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da-DK" sz="900" b="0" kern="1200" noProof="1">
                <a:solidFill>
                  <a:schemeClr val="tx1"/>
                </a:solidFill>
                <a:latin typeface="Arial" charset="0"/>
                <a:ea typeface="+mn-ea"/>
                <a:cs typeface="Arial" panose="020B0604020202020204" pitchFamily="34" charset="0"/>
              </a:rPr>
              <a:t>På layouts med billedholder: Klik på ikon og vælg </a:t>
            </a:r>
            <a:r>
              <a:rPr lang="da-DK" sz="900" b="1" kern="1200" noProof="1">
                <a:solidFill>
                  <a:schemeClr val="tx1"/>
                </a:solidFill>
                <a:latin typeface="Arial" charset="0"/>
                <a:ea typeface="+mn-ea"/>
                <a:cs typeface="Arial" panose="020B0604020202020204" pitchFamily="34" charset="0"/>
              </a:rPr>
              <a:t>Indsæt</a:t>
            </a:r>
          </a:p>
          <a:p>
            <a:pPr eaLnBrk="1" hangingPunct="1">
              <a:lnSpc>
                <a:spcPct val="90000"/>
              </a:lnSpc>
              <a:spcAft>
                <a:spcPts val="600"/>
              </a:spcAft>
              <a:defRPr/>
            </a:pPr>
            <a:r>
              <a:rPr lang="da-DK" sz="900" b="0" kern="1200" noProof="1">
                <a:solidFill>
                  <a:schemeClr val="tx1"/>
                </a:solidFill>
                <a:latin typeface="Arial" charset="0"/>
                <a:ea typeface="+mn-ea"/>
                <a:cs typeface="Arial" panose="020B0604020202020204" pitchFamily="34" charset="0"/>
              </a:rPr>
              <a:t>Teksten ”Klik her, hvis du vil udskifte billedet” bliver ikke vist i din præsentation.  </a:t>
            </a:r>
          </a:p>
          <a:p>
            <a:pPr eaLnBrk="1" hangingPunct="1">
              <a:lnSpc>
                <a:spcPct val="90000"/>
              </a:lnSpc>
              <a:spcAft>
                <a:spcPts val="600"/>
              </a:spcAft>
              <a:defRPr/>
            </a:pPr>
            <a:endParaRPr lang="da-DK" sz="1000" b="1" noProof="1">
              <a:solidFill>
                <a:schemeClr val="tx1"/>
              </a:solidFill>
              <a:latin typeface="+mj-lt"/>
              <a:cs typeface="Arial" panose="020B0604020202020204" pitchFamily="34" charset="0"/>
            </a:endParaRPr>
          </a:p>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BESKÆR BILLEDE</a:t>
            </a:r>
          </a:p>
          <a:p>
            <a:pPr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da-DK" sz="900" b="1" kern="1200" noProof="1">
                <a:solidFill>
                  <a:schemeClr val="tx1"/>
                </a:solidFill>
                <a:latin typeface="Arial" charset="0"/>
                <a:ea typeface="+mn-ea"/>
                <a:cs typeface="Arial" panose="020B0604020202020204" pitchFamily="34" charset="0"/>
              </a:rPr>
              <a:t>1</a:t>
            </a:r>
            <a:r>
              <a:rPr lang="da-DK" sz="900" b="0" kern="1200" noProof="1">
                <a:solidFill>
                  <a:schemeClr val="tx1"/>
                </a:solidFill>
                <a:latin typeface="Arial" charset="0"/>
                <a:ea typeface="+mn-ea"/>
                <a:cs typeface="Arial" panose="020B0604020202020204" pitchFamily="34" charset="0"/>
              </a:rPr>
              <a:t>. Klik </a:t>
            </a:r>
            <a:r>
              <a:rPr lang="da-DK" sz="900" b="1" kern="1200" noProof="1">
                <a:solidFill>
                  <a:schemeClr val="tx1"/>
                </a:solidFill>
                <a:latin typeface="Arial" charset="0"/>
                <a:ea typeface="+mn-ea"/>
                <a:cs typeface="Arial" panose="020B0604020202020204" pitchFamily="34" charset="0"/>
              </a:rPr>
              <a:t>Beskær</a:t>
            </a:r>
            <a:r>
              <a:rPr lang="da-DK" sz="900" b="0" kern="1200" noProof="1">
                <a:solidFill>
                  <a:schemeClr val="tx1"/>
                </a:solidFill>
                <a:latin typeface="Arial" charset="0"/>
                <a:ea typeface="+mn-ea"/>
                <a:cs typeface="Arial" panose="020B0604020202020204" pitchFamily="34" charset="0"/>
              </a:rPr>
              <a:t> </a:t>
            </a:r>
            <a:r>
              <a:rPr lang="da-DK" sz="900" b="0" i="1" kern="1200" noProof="1">
                <a:solidFill>
                  <a:schemeClr val="tx1"/>
                </a:solidFill>
                <a:latin typeface="Arial" charset="0"/>
                <a:ea typeface="+mn-ea"/>
                <a:cs typeface="Arial" panose="020B0604020202020204" pitchFamily="34" charset="0"/>
              </a:rPr>
              <a:t>(højreklik på billedet og tryk på ikonet som er vist til højre) </a:t>
            </a:r>
            <a:r>
              <a:rPr lang="da-DK" sz="900" b="0" kern="1200" noProof="1">
                <a:solidFill>
                  <a:schemeClr val="tx1"/>
                </a:solidFill>
                <a:latin typeface="Arial" charset="0"/>
                <a:ea typeface="+mn-ea"/>
                <a:cs typeface="Arial" panose="020B0604020202020204" pitchFamily="34" charset="0"/>
              </a:rPr>
              <a:t>for at ændre billedets fokus/størrelse</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2. </a:t>
            </a:r>
            <a:r>
              <a:rPr lang="da-DK" sz="900" b="0" kern="1200" noProof="1">
                <a:solidFill>
                  <a:schemeClr val="tx1"/>
                </a:solidFill>
                <a:latin typeface="Arial" charset="0"/>
                <a:ea typeface="+mn-ea"/>
                <a:cs typeface="Arial" panose="020B0604020202020204" pitchFamily="34" charset="0"/>
              </a:rPr>
              <a:t>Ønsker du at skalere billedet </a:t>
            </a:r>
            <a:r>
              <a:rPr lang="da-DK" sz="900" i="1" kern="1200" noProof="1">
                <a:solidFill>
                  <a:schemeClr val="tx1"/>
                </a:solidFill>
                <a:latin typeface="Arial" charset="0"/>
                <a:ea typeface="+mn-ea"/>
                <a:cs typeface="Arial" panose="020B0604020202020204" pitchFamily="34" charset="0"/>
              </a:rPr>
              <a:t>(ændre billedets størrelse uden at ændre dets proportioner)</a:t>
            </a:r>
            <a:r>
              <a:rPr lang="da-DK" sz="900" b="0" i="1" kern="1200" noProof="1">
                <a:solidFill>
                  <a:schemeClr val="tx1"/>
                </a:solidFill>
                <a:latin typeface="Arial" charset="0"/>
                <a:ea typeface="+mn-ea"/>
                <a:cs typeface="Arial" panose="020B0604020202020204" pitchFamily="34" charset="0"/>
              </a:rPr>
              <a:t>, </a:t>
            </a:r>
            <a:r>
              <a:rPr lang="da-DK" sz="900" b="0" kern="1200" noProof="1">
                <a:solidFill>
                  <a:schemeClr val="tx1"/>
                </a:solidFill>
                <a:latin typeface="Arial" charset="0"/>
                <a:ea typeface="+mn-ea"/>
                <a:cs typeface="Arial" panose="020B0604020202020204" pitchFamily="34" charset="0"/>
              </a:rPr>
              <a:t>så hold </a:t>
            </a:r>
            <a:r>
              <a:rPr lang="da-DK" sz="900" b="1" kern="1200" noProof="1">
                <a:solidFill>
                  <a:schemeClr val="tx1"/>
                </a:solidFill>
                <a:latin typeface="Arial" charset="0"/>
                <a:ea typeface="+mn-ea"/>
                <a:cs typeface="Arial" panose="020B0604020202020204" pitchFamily="34" charset="0"/>
              </a:rPr>
              <a:t>SHIFT</a:t>
            </a:r>
            <a:r>
              <a:rPr lang="da-DK" sz="900" b="0" kern="1200" noProof="1">
                <a:solidFill>
                  <a:schemeClr val="tx1"/>
                </a:solidFill>
                <a:latin typeface="Arial" charset="0"/>
                <a:ea typeface="+mn-ea"/>
                <a:cs typeface="Arial" panose="020B0604020202020204" pitchFamily="34" charset="0"/>
              </a:rPr>
              <a:t>-knappen nede, mens du trækker i billedets hjørner</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3. </a:t>
            </a:r>
            <a:r>
              <a:rPr lang="da-DK" sz="900" b="0" kern="1200" noProof="1">
                <a:solidFill>
                  <a:schemeClr val="tx1"/>
                </a:solidFill>
                <a:latin typeface="Arial" charset="0"/>
                <a:ea typeface="+mn-ea"/>
                <a:cs typeface="Arial" panose="020B0604020202020204" pitchFamily="34" charset="0"/>
              </a:rPr>
              <a:t>Højreklik på billedet og vælg </a:t>
            </a:r>
            <a:r>
              <a:rPr lang="da-DK" sz="900" b="1" kern="1200" noProof="1">
                <a:solidFill>
                  <a:schemeClr val="tx1"/>
                </a:solidFill>
                <a:latin typeface="Arial" charset="0"/>
                <a:ea typeface="+mn-ea"/>
                <a:cs typeface="Arial" panose="020B0604020202020204" pitchFamily="34" charset="0"/>
              </a:rPr>
              <a:t>Placer bagerst</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Tip: </a:t>
            </a:r>
            <a:r>
              <a:rPr lang="da-DK" sz="900" b="0" kern="1200" noProof="1">
                <a:solidFill>
                  <a:schemeClr val="tx1"/>
                </a:solidFill>
                <a:latin typeface="Arial" charset="0"/>
                <a:ea typeface="+mn-ea"/>
                <a:cs typeface="Arial" panose="020B0604020202020204" pitchFamily="34" charset="0"/>
              </a:rPr>
              <a:t>Hvis du sletter billedet og indsætter et nyt, kan billedet lægge sig foran tekst og grafik. Hvis dette sker, skal du vælge billedet, højreklikke og vælge </a:t>
            </a:r>
            <a:r>
              <a:rPr lang="da-DK" sz="900" b="1" kern="1200" noProof="1">
                <a:solidFill>
                  <a:schemeClr val="tx1"/>
                </a:solidFill>
                <a:latin typeface="Arial" charset="0"/>
                <a:ea typeface="+mn-ea"/>
                <a:cs typeface="Arial" panose="020B0604020202020204" pitchFamily="34" charset="0"/>
              </a:rPr>
              <a:t>Placer bagerst</a:t>
            </a:r>
          </a:p>
        </p:txBody>
      </p:sp>
      <p:sp>
        <p:nvSpPr>
          <p:cNvPr id="15" name="Text Box 48"/>
          <p:cNvSpPr txBox="1">
            <a:spLocks noChangeArrowheads="1"/>
          </p:cNvSpPr>
          <p:nvPr userDrawn="1"/>
        </p:nvSpPr>
        <p:spPr bwMode="auto">
          <a:xfrm>
            <a:off x="9116078" y="5936014"/>
            <a:ext cx="2517848" cy="58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MERE INFORMATION</a:t>
            </a:r>
          </a:p>
          <a:p>
            <a:pPr eaLnBrk="1" hangingPunct="1">
              <a:lnSpc>
                <a:spcPct val="90000"/>
              </a:lnSpc>
              <a:spcAft>
                <a:spcPts val="600"/>
              </a:spcAft>
              <a:defRPr/>
            </a:pPr>
            <a:br>
              <a:rPr lang="da-DK" sz="900" b="1" noProof="1">
                <a:solidFill>
                  <a:schemeClr val="tx1"/>
                </a:solidFill>
                <a:latin typeface="+mn-lt"/>
                <a:cs typeface="Arial" panose="020B0604020202020204" pitchFamily="34" charset="0"/>
              </a:rPr>
            </a:br>
            <a:r>
              <a:rPr lang="da-DK" sz="900" b="0" noProof="1">
                <a:solidFill>
                  <a:schemeClr val="tx1"/>
                </a:solidFill>
                <a:latin typeface="+mn-lt"/>
                <a:cs typeface="Arial" panose="020B0604020202020204" pitchFamily="34" charset="0"/>
              </a:rPr>
              <a:t>Se</a:t>
            </a:r>
            <a:r>
              <a:rPr lang="da-DK" sz="900" b="0" baseline="0" noProof="1">
                <a:solidFill>
                  <a:schemeClr val="tx1"/>
                </a:solidFill>
                <a:latin typeface="+mn-lt"/>
                <a:cs typeface="Arial" panose="020B0604020202020204" pitchFamily="34" charset="0"/>
              </a:rPr>
              <a:t> designguiden</a:t>
            </a:r>
            <a:r>
              <a:rPr lang="da-DK" sz="900" b="0" noProof="1">
                <a:solidFill>
                  <a:schemeClr val="tx1"/>
                </a:solidFill>
                <a:latin typeface="+mn-lt"/>
                <a:cs typeface="Arial" panose="020B0604020202020204" pitchFamily="34" charset="0"/>
              </a:rPr>
              <a:t> på</a:t>
            </a:r>
            <a:br>
              <a:rPr lang="da-DK" sz="900" b="0" baseline="0" noProof="1">
                <a:solidFill>
                  <a:schemeClr val="tx1"/>
                </a:solidFill>
                <a:latin typeface="+mn-lt"/>
                <a:cs typeface="Arial" panose="020B0604020202020204" pitchFamily="34" charset="0"/>
              </a:rPr>
            </a:br>
            <a:r>
              <a:rPr lang="da-DK" sz="900" b="0" kern="1200" baseline="0">
                <a:solidFill>
                  <a:schemeClr val="tx1"/>
                </a:solidFill>
                <a:effectLst/>
                <a:latin typeface="Arial" charset="0"/>
                <a:ea typeface="Calibri" panose="020F0502020204030204" pitchFamily="34" charset="0"/>
                <a:cs typeface="Times New Roman" panose="02020603050405020304" pitchFamily="18" charset="0"/>
                <a:hlinkClick r:id="rId2"/>
              </a:rPr>
              <a:t>www.design.aau.dk/skabeloner/powerpoint</a:t>
            </a:r>
            <a:endParaRPr lang="da-DK" sz="900" b="0" noProof="1">
              <a:solidFill>
                <a:schemeClr val="accent4"/>
              </a:solidFill>
              <a:latin typeface="+mj-lt"/>
              <a:cs typeface="Arial" panose="020B0604020202020204" pitchFamily="34" charset="0"/>
            </a:endParaRPr>
          </a:p>
        </p:txBody>
      </p:sp>
      <p:sp>
        <p:nvSpPr>
          <p:cNvPr id="16" name="Text Box 48"/>
          <p:cNvSpPr txBox="1">
            <a:spLocks noChangeArrowheads="1"/>
          </p:cNvSpPr>
          <p:nvPr userDrawn="1"/>
        </p:nvSpPr>
        <p:spPr bwMode="auto">
          <a:xfrm>
            <a:off x="3428374" y="1959811"/>
            <a:ext cx="2327618" cy="3442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330" rtl="0" eaLnBrk="1" fontAlgn="auto" latinLnBrk="0" hangingPunct="1">
              <a:lnSpc>
                <a:spcPct val="100000"/>
              </a:lnSpc>
              <a:spcBef>
                <a:spcPts val="0"/>
              </a:spcBef>
              <a:spcAft>
                <a:spcPts val="600"/>
              </a:spcAft>
              <a:buClrTx/>
              <a:buSzTx/>
              <a:buFontTx/>
              <a:buNone/>
              <a:tabLst/>
              <a:defRPr/>
            </a:pPr>
            <a:r>
              <a:rPr lang="da-DK" sz="1000" b="1" kern="1200" spc="300" noProof="1">
                <a:solidFill>
                  <a:schemeClr val="tx1"/>
                </a:solidFill>
                <a:latin typeface="+mn-lt"/>
                <a:ea typeface="+mn-ea"/>
                <a:cs typeface="Arial" panose="020B0604020202020204" pitchFamily="34" charset="0"/>
              </a:rPr>
              <a:t>LAV NYT DIAS/SLIDE </a:t>
            </a:r>
            <a:r>
              <a:rPr lang="da-DK" sz="900" b="0" kern="1200" spc="0" noProof="1">
                <a:solidFill>
                  <a:schemeClr val="tx1"/>
                </a:solidFill>
                <a:latin typeface="Arial" charset="0"/>
                <a:ea typeface="+mn-ea"/>
                <a:cs typeface="Arial" panose="020B0604020202020204" pitchFamily="34" charset="0"/>
              </a:rPr>
              <a:t>(HHV. 2010- + 2013- OG 2016-VERSION)</a:t>
            </a:r>
          </a:p>
          <a:p>
            <a:pPr marL="0" marR="0" lvl="0" indent="0" algn="l" defTabSz="914330" rtl="0" eaLnBrk="1" fontAlgn="auto" latinLnBrk="0" hangingPunct="1">
              <a:lnSpc>
                <a:spcPct val="100000"/>
              </a:lnSpc>
              <a:spcBef>
                <a:spcPts val="0"/>
              </a:spcBef>
              <a:spcAft>
                <a:spcPts val="600"/>
              </a:spcAft>
              <a:buClrTx/>
              <a:buSzTx/>
              <a:buFontTx/>
              <a:buNone/>
              <a:tabLst/>
              <a:defRPr/>
            </a:pPr>
            <a:r>
              <a:rPr lang="da-DK" sz="900" b="0" kern="1200" spc="0" noProof="1">
                <a:solidFill>
                  <a:schemeClr val="tx1"/>
                </a:solidFill>
                <a:latin typeface="Arial" charset="0"/>
                <a:ea typeface="+mn-ea"/>
                <a:cs typeface="Arial" panose="020B0604020202020204" pitchFamily="34" charset="0"/>
              </a:rPr>
              <a:t> </a:t>
            </a:r>
            <a:br>
              <a:rPr lang="da-DK" sz="800" b="1" kern="1200" noProof="1">
                <a:solidFill>
                  <a:schemeClr val="tx1"/>
                </a:solidFill>
                <a:latin typeface="Arial" charset="0"/>
                <a:ea typeface="+mn-ea"/>
                <a:cs typeface="Arial" panose="020B0604020202020204" pitchFamily="34" charset="0"/>
              </a:rPr>
            </a:br>
            <a:r>
              <a:rPr lang="da-DK" altLang="da-DK" sz="900" b="1" kern="1200" noProof="1">
                <a:solidFill>
                  <a:schemeClr val="tx1"/>
                </a:solidFill>
                <a:latin typeface="Arial" charset="0"/>
                <a:ea typeface="+mn-ea"/>
                <a:cs typeface="Arial" panose="020B0604020202020204" pitchFamily="34" charset="0"/>
              </a:rPr>
              <a:t>1. </a:t>
            </a:r>
            <a:r>
              <a:rPr lang="da-DK" altLang="da-DK" sz="900" kern="1200" noProof="1">
                <a:solidFill>
                  <a:schemeClr val="tx1"/>
                </a:solidFill>
                <a:latin typeface="Arial" charset="0"/>
                <a:ea typeface="+mn-ea"/>
                <a:cs typeface="Arial" panose="020B0604020202020204" pitchFamily="34" charset="0"/>
              </a:rPr>
              <a:t>Klik på </a:t>
            </a:r>
            <a:r>
              <a:rPr lang="da-DK" altLang="da-DK" sz="900" b="1" kern="1200" noProof="1">
                <a:solidFill>
                  <a:schemeClr val="tx1"/>
                </a:solidFill>
                <a:latin typeface="Arial" charset="0"/>
                <a:ea typeface="+mn-ea"/>
                <a:cs typeface="Arial" panose="020B0604020202020204" pitchFamily="34" charset="0"/>
              </a:rPr>
              <a:t>Startside/Hjem</a:t>
            </a:r>
          </a:p>
          <a:p>
            <a:pPr eaLnBrk="1" hangingPunct="1">
              <a:lnSpc>
                <a:spcPct val="100000"/>
              </a:lnSpc>
              <a:spcAft>
                <a:spcPts val="600"/>
              </a:spcAft>
              <a:defRPr/>
            </a:pPr>
            <a:r>
              <a:rPr lang="da-DK" altLang="da-DK" sz="900" b="1" noProof="1">
                <a:solidFill>
                  <a:schemeClr val="tx1"/>
                </a:solidFill>
                <a:latin typeface="+mn-lt"/>
                <a:cs typeface="Arial" panose="020B0604020202020204" pitchFamily="34" charset="0"/>
              </a:rPr>
              <a:t>2.</a:t>
            </a:r>
            <a:r>
              <a:rPr lang="da-DK" altLang="da-DK" sz="900" b="1" baseline="0" noProof="1">
                <a:solidFill>
                  <a:schemeClr val="tx1"/>
                </a:solidFill>
                <a:latin typeface="+mn-lt"/>
                <a:cs typeface="Arial" panose="020B0604020202020204" pitchFamily="34" charset="0"/>
              </a:rPr>
              <a:t> </a:t>
            </a:r>
            <a:r>
              <a:rPr lang="da-DK" altLang="da-DK" sz="900" baseline="0" noProof="1">
                <a:solidFill>
                  <a:schemeClr val="tx1"/>
                </a:solidFill>
                <a:latin typeface="+mn-lt"/>
                <a:cs typeface="Arial" panose="020B0604020202020204" pitchFamily="34" charset="0"/>
              </a:rPr>
              <a:t>Under knappen </a:t>
            </a:r>
            <a:r>
              <a:rPr lang="da-DK" altLang="da-DK" sz="900" b="1" baseline="0" noProof="1">
                <a:solidFill>
                  <a:schemeClr val="tx1"/>
                </a:solidFill>
                <a:latin typeface="+mn-lt"/>
                <a:cs typeface="Arial" panose="020B0604020202020204" pitchFamily="34" charset="0"/>
              </a:rPr>
              <a:t>Nyt dias/Nyt slide</a:t>
            </a:r>
            <a:r>
              <a:rPr lang="da-DK" altLang="da-DK" sz="900" baseline="0" noProof="1">
                <a:solidFill>
                  <a:schemeClr val="tx1"/>
                </a:solidFill>
                <a:latin typeface="+mn-lt"/>
                <a:cs typeface="Arial" panose="020B0604020202020204" pitchFamily="34" charset="0"/>
              </a:rPr>
              <a:t>. Klik på øverste del af knappen for at oprette i et dias/slide magen til det markerede. Klik på nederste del for at se et udvalg af mulige layoutvalg med AAU-design. </a:t>
            </a:r>
          </a:p>
          <a:p>
            <a:pPr eaLnBrk="1" hangingPunct="1">
              <a:spcAft>
                <a:spcPts val="600"/>
              </a:spcAft>
              <a:defRPr/>
            </a:pPr>
            <a:endParaRPr lang="da-DK" altLang="da-DK" sz="900" baseline="0" noProof="1">
              <a:solidFill>
                <a:schemeClr val="tx1"/>
              </a:solidFill>
              <a:latin typeface="+mn-lt"/>
              <a:cs typeface="Arial" panose="020B0604020202020204" pitchFamily="34" charset="0"/>
            </a:endParaRPr>
          </a:p>
          <a:p>
            <a:pPr eaLnBrk="1" hangingPunct="1">
              <a:lnSpc>
                <a:spcPct val="90000"/>
              </a:lnSpc>
              <a:spcAft>
                <a:spcPts val="0"/>
              </a:spcAft>
              <a:defRPr/>
            </a:pPr>
            <a:r>
              <a:rPr lang="da-DK" sz="1000" b="1" kern="1200" spc="300" noProof="1">
                <a:solidFill>
                  <a:schemeClr val="tx1"/>
                </a:solidFill>
                <a:latin typeface="Arial" charset="0"/>
                <a:ea typeface="+mn-ea"/>
                <a:cs typeface="Arial" panose="020B0604020202020204" pitchFamily="34" charset="0"/>
              </a:rPr>
              <a:t>GITTER- OG HJÆLPELINJER</a:t>
            </a:r>
          </a:p>
          <a:p>
            <a:pPr eaLnBrk="1" hangingPunct="1">
              <a:lnSpc>
                <a:spcPct val="90000"/>
              </a:lnSpc>
              <a:spcAft>
                <a:spcPts val="0"/>
              </a:spcAft>
              <a:defRPr/>
            </a:pPr>
            <a:endParaRPr lang="da-DK" sz="1000" b="1" kern="1200" spc="300" noProof="1">
              <a:solidFill>
                <a:schemeClr val="tx1"/>
              </a:solidFill>
              <a:latin typeface="Arial" charset="0"/>
              <a:ea typeface="+mn-ea"/>
              <a:cs typeface="Arial" panose="020B0604020202020204" pitchFamily="34" charset="0"/>
            </a:endParaRPr>
          </a:p>
          <a:p>
            <a:pPr eaLnBrk="1" hangingPunct="1">
              <a:lnSpc>
                <a:spcPct val="90000"/>
              </a:lnSpc>
              <a:spcAft>
                <a:spcPts val="600"/>
              </a:spcAft>
              <a:defRPr/>
            </a:pPr>
            <a:r>
              <a:rPr lang="da-DK" sz="900" b="0" kern="1200" noProof="1">
                <a:solidFill>
                  <a:schemeClr val="tx1"/>
                </a:solidFill>
                <a:latin typeface="Arial" charset="0"/>
                <a:ea typeface="+mn-ea"/>
                <a:cs typeface="Arial" panose="020B0604020202020204" pitchFamily="34" charset="0"/>
              </a:rPr>
              <a:t>For at få et ensartet udtryk i vores præsentationer er der</a:t>
            </a:r>
            <a:r>
              <a:rPr lang="da-DK" sz="900" b="0" kern="1200" baseline="0" noProof="1">
                <a:solidFill>
                  <a:schemeClr val="tx1"/>
                </a:solidFill>
                <a:latin typeface="Arial" charset="0"/>
                <a:ea typeface="+mn-ea"/>
                <a:cs typeface="Arial" panose="020B0604020202020204" pitchFamily="34" charset="0"/>
              </a:rPr>
              <a:t> guidelines i form af </a:t>
            </a:r>
            <a:r>
              <a:rPr lang="da-DK" sz="900" b="1" kern="1200" baseline="0" noProof="1">
                <a:solidFill>
                  <a:schemeClr val="tx1"/>
                </a:solidFill>
                <a:latin typeface="Arial" charset="0"/>
                <a:ea typeface="+mn-ea"/>
                <a:cs typeface="Arial" panose="020B0604020202020204" pitchFamily="34" charset="0"/>
              </a:rPr>
              <a:t>Hjælpelinjer. </a:t>
            </a:r>
            <a:r>
              <a:rPr lang="da-DK" sz="900" b="0" kern="1200" baseline="0" noProof="1">
                <a:solidFill>
                  <a:schemeClr val="tx1"/>
                </a:solidFill>
                <a:latin typeface="Arial" charset="0"/>
                <a:ea typeface="+mn-ea"/>
                <a:cs typeface="Arial" panose="020B0604020202020204" pitchFamily="34" charset="0"/>
              </a:rPr>
              <a:t>For at se disse: </a:t>
            </a:r>
            <a:endParaRPr lang="da-DK" sz="900" b="0" kern="1200" noProof="1">
              <a:solidFill>
                <a:schemeClr val="tx1"/>
              </a:solidFill>
              <a:latin typeface="Arial" charset="0"/>
              <a:ea typeface="+mn-ea"/>
              <a:cs typeface="Arial" panose="020B0604020202020204" pitchFamily="34" charset="0"/>
            </a:endParaRP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1. </a:t>
            </a:r>
            <a:r>
              <a:rPr lang="da-DK" sz="900" b="0" kern="1200" noProof="1">
                <a:solidFill>
                  <a:schemeClr val="tx1"/>
                </a:solidFill>
                <a:latin typeface="Arial" charset="0"/>
                <a:ea typeface="+mn-ea"/>
                <a:cs typeface="Arial" panose="020B0604020202020204" pitchFamily="34" charset="0"/>
              </a:rPr>
              <a:t>Klik på </a:t>
            </a:r>
            <a:r>
              <a:rPr lang="da-DK" sz="900" b="1" kern="1200" noProof="1">
                <a:solidFill>
                  <a:schemeClr val="tx1"/>
                </a:solidFill>
                <a:latin typeface="Arial" charset="0"/>
                <a:ea typeface="+mn-ea"/>
                <a:cs typeface="Arial" panose="020B0604020202020204" pitchFamily="34" charset="0"/>
              </a:rPr>
              <a:t>Vis</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2. </a:t>
            </a:r>
            <a:r>
              <a:rPr lang="da-DK" sz="900" b="0" kern="1200" noProof="1">
                <a:solidFill>
                  <a:schemeClr val="tx1"/>
                </a:solidFill>
                <a:latin typeface="Arial" charset="0"/>
                <a:ea typeface="+mn-ea"/>
                <a:cs typeface="Arial" panose="020B0604020202020204" pitchFamily="34" charset="0"/>
              </a:rPr>
              <a:t>Vælg </a:t>
            </a:r>
            <a:r>
              <a:rPr lang="da-DK" sz="900" b="1" kern="1200" noProof="1">
                <a:solidFill>
                  <a:schemeClr val="tx1"/>
                </a:solidFill>
                <a:latin typeface="Arial" charset="0"/>
                <a:ea typeface="+mn-ea"/>
                <a:cs typeface="Arial" panose="020B0604020202020204" pitchFamily="34" charset="0"/>
              </a:rPr>
              <a:t>Gitterlinjer</a:t>
            </a:r>
            <a:r>
              <a:rPr lang="da-DK" sz="900" b="0" kern="1200" noProof="1">
                <a:solidFill>
                  <a:schemeClr val="tx1"/>
                </a:solidFill>
                <a:latin typeface="Arial" charset="0"/>
                <a:ea typeface="+mn-ea"/>
                <a:cs typeface="Arial" panose="020B0604020202020204" pitchFamily="34" charset="0"/>
              </a:rPr>
              <a:t> og/eller </a:t>
            </a:r>
            <a:r>
              <a:rPr lang="da-DK" sz="900" b="1" kern="1200" noProof="1">
                <a:solidFill>
                  <a:schemeClr val="tx1"/>
                </a:solidFill>
                <a:latin typeface="Arial" charset="0"/>
                <a:ea typeface="+mn-ea"/>
                <a:cs typeface="Arial" panose="020B0604020202020204" pitchFamily="34" charset="0"/>
              </a:rPr>
              <a:t>Hjælpelinjer</a:t>
            </a:r>
          </a:p>
          <a:p>
            <a:pPr eaLnBrk="1" hangingPunct="1">
              <a:lnSpc>
                <a:spcPct val="90000"/>
              </a:lnSpc>
              <a:spcAft>
                <a:spcPts val="600"/>
              </a:spcAft>
              <a:defRPr/>
            </a:pPr>
            <a:r>
              <a:rPr lang="da-DK" sz="900" b="1" kern="1200" noProof="1">
                <a:solidFill>
                  <a:srgbClr val="DF6752"/>
                </a:solidFill>
                <a:latin typeface="Arial" charset="0"/>
                <a:ea typeface="+mn-ea"/>
                <a:cs typeface="Arial" panose="020B0604020202020204" pitchFamily="34" charset="0"/>
              </a:rPr>
              <a:t>Tip: </a:t>
            </a:r>
            <a:r>
              <a:rPr lang="da-DK" sz="900" b="0" kern="1200" noProof="1">
                <a:solidFill>
                  <a:srgbClr val="DF6752"/>
                </a:solidFill>
                <a:latin typeface="Arial" charset="0"/>
                <a:ea typeface="+mn-ea"/>
                <a:cs typeface="Arial" panose="020B0604020202020204" pitchFamily="34" charset="0"/>
              </a:rPr>
              <a:t>Tryk </a:t>
            </a:r>
            <a:r>
              <a:rPr lang="da-DK" sz="900" b="1" kern="1200" noProof="1">
                <a:solidFill>
                  <a:srgbClr val="DF6752"/>
                </a:solidFill>
                <a:latin typeface="Arial" charset="0"/>
                <a:ea typeface="+mn-ea"/>
                <a:cs typeface="Arial" panose="020B0604020202020204" pitchFamily="34" charset="0"/>
              </a:rPr>
              <a:t>Alt + F9</a:t>
            </a:r>
            <a:r>
              <a:rPr lang="da-DK" sz="900" b="0" kern="1200" noProof="1">
                <a:solidFill>
                  <a:srgbClr val="DF6752"/>
                </a:solidFill>
                <a:latin typeface="Arial" charset="0"/>
                <a:ea typeface="+mn-ea"/>
                <a:cs typeface="Arial" panose="020B0604020202020204" pitchFamily="34" charset="0"/>
              </a:rPr>
              <a:t> for hurtig visning af hjælpelinjer</a:t>
            </a:r>
          </a:p>
          <a:p>
            <a:pPr eaLnBrk="1" hangingPunct="1">
              <a:spcAft>
                <a:spcPts val="600"/>
              </a:spcAft>
              <a:defRPr/>
            </a:pPr>
            <a:endParaRPr lang="da-DK" altLang="da-DK" sz="900" noProof="1">
              <a:solidFill>
                <a:schemeClr val="tx1"/>
              </a:solidFill>
              <a:latin typeface="+mn-lt"/>
              <a:cs typeface="Arial" panose="020B0604020202020204" pitchFamily="34" charset="0"/>
            </a:endParaRPr>
          </a:p>
        </p:txBody>
      </p:sp>
      <p:pic>
        <p:nvPicPr>
          <p:cNvPr id="18" name="Billede 25"/>
          <p:cNvPicPr>
            <a:picLocks noChangeAspect="1"/>
          </p:cNvPicPr>
          <p:nvPr userDrawn="1"/>
        </p:nvPicPr>
        <p:blipFill>
          <a:blip r:embed="rId3"/>
          <a:stretch>
            <a:fillRect/>
          </a:stretch>
        </p:blipFill>
        <p:spPr>
          <a:xfrm>
            <a:off x="11273427" y="2241762"/>
            <a:ext cx="368254" cy="393946"/>
          </a:xfrm>
          <a:prstGeom prst="rect">
            <a:avLst/>
          </a:prstGeom>
        </p:spPr>
      </p:pic>
      <p:pic>
        <p:nvPicPr>
          <p:cNvPr id="19" name="Billede 36"/>
          <p:cNvPicPr>
            <a:picLocks noChangeAspect="1"/>
          </p:cNvPicPr>
          <p:nvPr userDrawn="1"/>
        </p:nvPicPr>
        <p:blipFill>
          <a:blip r:embed="rId4"/>
          <a:stretch>
            <a:fillRect/>
          </a:stretch>
        </p:blipFill>
        <p:spPr>
          <a:xfrm>
            <a:off x="11265672" y="3658525"/>
            <a:ext cx="416717" cy="397335"/>
          </a:xfrm>
          <a:prstGeom prst="rect">
            <a:avLst/>
          </a:prstGeom>
        </p:spPr>
      </p:pic>
      <p:pic>
        <p:nvPicPr>
          <p:cNvPr id="21" name="Billede 39"/>
          <p:cNvPicPr>
            <a:picLocks noChangeAspect="1"/>
          </p:cNvPicPr>
          <p:nvPr userDrawn="1"/>
        </p:nvPicPr>
        <p:blipFill rotWithShape="1">
          <a:blip r:embed="rId5"/>
          <a:srcRect l="2931" r="60888"/>
          <a:stretch/>
        </p:blipFill>
        <p:spPr>
          <a:xfrm>
            <a:off x="5729521" y="2621888"/>
            <a:ext cx="319516" cy="568784"/>
          </a:xfrm>
          <a:prstGeom prst="rect">
            <a:avLst/>
          </a:prstGeom>
        </p:spPr>
      </p:pic>
      <p:sp>
        <p:nvSpPr>
          <p:cNvPr id="22" name="Rektangel 21"/>
          <p:cNvSpPr/>
          <p:nvPr userDrawn="1"/>
        </p:nvSpPr>
        <p:spPr>
          <a:xfrm>
            <a:off x="509551" y="510317"/>
            <a:ext cx="6096000" cy="1200329"/>
          </a:xfrm>
          <a:prstGeom prst="rect">
            <a:avLst/>
          </a:prstGeom>
        </p:spPr>
        <p:txBody>
          <a:bodyPr>
            <a:spAutoFit/>
          </a:bodyPr>
          <a:lstStyle/>
          <a:p>
            <a:r>
              <a:rPr lang="en-US" sz="3600" b="1" spc="300"/>
              <a:t>BRUGERGUIDE</a:t>
            </a:r>
            <a:br>
              <a:rPr lang="en-US" sz="3600" b="1" spc="300"/>
            </a:br>
            <a:endParaRPr lang="da-DK" sz="3600" b="1" spc="300"/>
          </a:p>
        </p:txBody>
      </p:sp>
    </p:spTree>
    <p:extLst>
      <p:ext uri="{BB962C8B-B14F-4D97-AF65-F5344CB8AC3E}">
        <p14:creationId xmlns:p14="http://schemas.microsoft.com/office/powerpoint/2010/main" val="3666039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or billede venst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a:p>
        </p:txBody>
      </p:sp>
      <p:sp>
        <p:nvSpPr>
          <p:cNvPr id="5" name="Picture Placeholder 4"/>
          <p:cNvSpPr>
            <a:spLocks noGrp="1"/>
          </p:cNvSpPr>
          <p:nvPr>
            <p:ph type="pic" sz="quarter" idx="11" hasCustomPrompt="1"/>
          </p:nvPr>
        </p:nvSpPr>
        <p:spPr>
          <a:xfrm>
            <a:off x="-1" y="0"/>
            <a:ext cx="742791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6" name="Title 4"/>
          <p:cNvSpPr>
            <a:spLocks noGrp="1"/>
          </p:cNvSpPr>
          <p:nvPr>
            <p:ph type="title" hasCustomPrompt="1"/>
          </p:nvPr>
        </p:nvSpPr>
        <p:spPr>
          <a:xfrm>
            <a:off x="8031878" y="957753"/>
            <a:ext cx="3879477" cy="1987748"/>
          </a:xfrm>
        </p:spPr>
        <p:txBody>
          <a:bodyPr/>
          <a:lstStyle>
            <a:lvl1pPr>
              <a:defRPr sz="3600"/>
            </a:lvl1pPr>
          </a:lstStyle>
          <a:p>
            <a:r>
              <a:rPr lang="en-US"/>
              <a:t>KLIK HER FOR AT ÆNDRE TITEL</a:t>
            </a:r>
          </a:p>
        </p:txBody>
      </p:sp>
      <p:sp>
        <p:nvSpPr>
          <p:cNvPr id="7" name="Pladsholder til tekst 3"/>
          <p:cNvSpPr>
            <a:spLocks noGrp="1"/>
          </p:cNvSpPr>
          <p:nvPr>
            <p:ph type="body" sz="quarter" idx="12" hasCustomPrompt="1"/>
          </p:nvPr>
        </p:nvSpPr>
        <p:spPr>
          <a:xfrm>
            <a:off x="8031879" y="3199593"/>
            <a:ext cx="3588621" cy="2982722"/>
          </a:xfrm>
        </p:spPr>
        <p:txBody>
          <a:bodyPr/>
          <a:lstStyle>
            <a:lvl1pPr marL="285750" indent="-285750">
              <a:lnSpc>
                <a:spcPct val="100000"/>
              </a:lnSpc>
              <a:spcBef>
                <a:spcPts val="600"/>
              </a:spcBef>
              <a:buFontTx/>
              <a:buBlip>
                <a:blip r:embed="rId2"/>
              </a:buBlip>
              <a:defRPr sz="1600" baseline="0"/>
            </a:lvl1pPr>
          </a:lstStyle>
          <a:p>
            <a:pPr lvl="0"/>
            <a:r>
              <a:rPr lang="da-DK"/>
              <a:t>Indsæt bullets</a:t>
            </a:r>
          </a:p>
          <a:p>
            <a:pPr lvl="0"/>
            <a:endParaRPr lang="da-DK"/>
          </a:p>
          <a:p>
            <a:pPr lvl="0"/>
            <a:endParaRPr lang="da-DK"/>
          </a:p>
        </p:txBody>
      </p:sp>
      <p:grpSp>
        <p:nvGrpSpPr>
          <p:cNvPr id="8" name="Gruppe 7"/>
          <p:cNvGrpSpPr/>
          <p:nvPr userDrawn="1"/>
        </p:nvGrpSpPr>
        <p:grpSpPr>
          <a:xfrm>
            <a:off x="7427913" y="1288619"/>
            <a:ext cx="405154"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468601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x billeder høj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a:p>
        </p:txBody>
      </p:sp>
      <p:sp>
        <p:nvSpPr>
          <p:cNvPr id="9" name="Picture Placeholder 4"/>
          <p:cNvSpPr>
            <a:spLocks noGrp="1"/>
          </p:cNvSpPr>
          <p:nvPr>
            <p:ph type="pic" sz="quarter" idx="14" hasCustomPrompt="1"/>
          </p:nvPr>
        </p:nvSpPr>
        <p:spPr>
          <a:xfrm>
            <a:off x="7427912" y="349250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10" name="Title 4"/>
          <p:cNvSpPr>
            <a:spLocks noGrp="1"/>
          </p:cNvSpPr>
          <p:nvPr>
            <p:ph type="title" hasCustomPrompt="1"/>
          </p:nvPr>
        </p:nvSpPr>
        <p:spPr>
          <a:xfrm>
            <a:off x="587374" y="357948"/>
            <a:ext cx="4542975" cy="1486727"/>
          </a:xfrm>
        </p:spPr>
        <p:txBody>
          <a:bodyPr/>
          <a:lstStyle>
            <a:lvl1pPr>
              <a:defRPr sz="3600"/>
            </a:lvl1pPr>
          </a:lstStyle>
          <a:p>
            <a:r>
              <a:rPr lang="en-US"/>
              <a:t>KLIK HER FOR AT ÆNDRE TITEL</a:t>
            </a:r>
          </a:p>
        </p:txBody>
      </p:sp>
      <p:sp>
        <p:nvSpPr>
          <p:cNvPr id="7" name="Pladsholder til tekst 3"/>
          <p:cNvSpPr>
            <a:spLocks noGrp="1"/>
          </p:cNvSpPr>
          <p:nvPr>
            <p:ph type="body" sz="quarter" idx="15" hasCustomPrompt="1"/>
          </p:nvPr>
        </p:nvSpPr>
        <p:spPr>
          <a:xfrm>
            <a:off x="587375" y="2127154"/>
            <a:ext cx="4542974" cy="3575409"/>
          </a:xfrm>
        </p:spPr>
        <p:txBody>
          <a:bodyPr/>
          <a:lstStyle>
            <a:lvl1pPr marL="285750" indent="-285750">
              <a:lnSpc>
                <a:spcPct val="100000"/>
              </a:lnSpc>
              <a:spcBef>
                <a:spcPts val="600"/>
              </a:spcBef>
              <a:buFontTx/>
              <a:buBlip>
                <a:blip r:embed="rId2"/>
              </a:buBlip>
              <a:defRPr sz="1600" baseline="0"/>
            </a:lvl1pPr>
          </a:lstStyle>
          <a:p>
            <a:pPr lvl="0"/>
            <a:r>
              <a:rPr lang="da-DK"/>
              <a:t>Indsæt </a:t>
            </a:r>
            <a:r>
              <a:rPr lang="da-DK" err="1"/>
              <a:t>bullets</a:t>
            </a:r>
            <a:endParaRPr lang="da-DK"/>
          </a:p>
          <a:p>
            <a:pPr lvl="0"/>
            <a:endParaRPr lang="da-DK"/>
          </a:p>
          <a:p>
            <a:pPr lvl="0"/>
            <a:endParaRPr lang="da-DK"/>
          </a:p>
        </p:txBody>
      </p:sp>
      <p:sp>
        <p:nvSpPr>
          <p:cNvPr id="11" name="Picture Placeholder 4"/>
          <p:cNvSpPr>
            <a:spLocks noGrp="1"/>
          </p:cNvSpPr>
          <p:nvPr>
            <p:ph type="pic" sz="quarter" idx="16" hasCustomPrompt="1"/>
          </p:nvPr>
        </p:nvSpPr>
        <p:spPr>
          <a:xfrm>
            <a:off x="7427912" y="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Tree>
    <p:extLst>
      <p:ext uri="{BB962C8B-B14F-4D97-AF65-F5344CB8AC3E}">
        <p14:creationId xmlns:p14="http://schemas.microsoft.com/office/powerpoint/2010/main" val="6119794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å layout højre">
    <p:spTree>
      <p:nvGrpSpPr>
        <p:cNvPr id="1" name=""/>
        <p:cNvGrpSpPr/>
        <p:nvPr/>
      </p:nvGrpSpPr>
      <p:grpSpPr>
        <a:xfrm>
          <a:off x="0" y="0"/>
          <a:ext cx="0" cy="0"/>
          <a:chOff x="0" y="0"/>
          <a:chExt cx="0" cy="0"/>
        </a:xfrm>
      </p:grpSpPr>
      <p:sp>
        <p:nvSpPr>
          <p:cNvPr id="26" name="Rectangle 6"/>
          <p:cNvSpPr/>
          <p:nvPr userDrawn="1"/>
        </p:nvSpPr>
        <p:spPr>
          <a:xfrm>
            <a:off x="7427913" y="0"/>
            <a:ext cx="476408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Pladsholder til tekst 3"/>
          <p:cNvSpPr>
            <a:spLocks noGrp="1"/>
          </p:cNvSpPr>
          <p:nvPr>
            <p:ph type="body" sz="quarter" idx="17" hasCustomPrompt="1"/>
          </p:nvPr>
        </p:nvSpPr>
        <p:spPr>
          <a:xfrm>
            <a:off x="8027662" y="2927417"/>
            <a:ext cx="3673420" cy="3222624"/>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err="1"/>
              <a:t>Insert</a:t>
            </a:r>
            <a:r>
              <a:rPr lang="da-DK"/>
              <a:t> </a:t>
            </a:r>
            <a:r>
              <a:rPr lang="da-DK" err="1"/>
              <a:t>text</a:t>
            </a:r>
            <a:r>
              <a:rPr lang="da-DK"/>
              <a:t> </a:t>
            </a:r>
            <a:r>
              <a:rPr lang="da-DK" err="1"/>
              <a:t>here</a:t>
            </a:r>
            <a:endParaRPr lang="da-DK"/>
          </a:p>
        </p:txBody>
      </p:sp>
      <p:sp>
        <p:nvSpPr>
          <p:cNvPr id="3" name="Slide Number Placeholder 2"/>
          <p:cNvSpPr>
            <a:spLocks noGrp="1"/>
          </p:cNvSpPr>
          <p:nvPr>
            <p:ph type="sldNum" sz="quarter" idx="10"/>
          </p:nvPr>
        </p:nvSpPr>
        <p:spPr/>
        <p:txBody>
          <a:bodyPr/>
          <a:lstStyle>
            <a:lvl1pPr>
              <a:defRPr>
                <a:solidFill>
                  <a:schemeClr val="bg1">
                    <a:alpha val="70000"/>
                  </a:schemeClr>
                </a:solidFill>
              </a:defRPr>
            </a:lvl1pPr>
          </a:lstStyle>
          <a:p>
            <a:fld id="{D8D877B3-D348-4611-9BDB-C5374591D951}" type="slidenum">
              <a:rPr lang="en-US" smtClean="0"/>
              <a:pPr/>
              <a:t>‹#›</a:t>
            </a:fld>
            <a:endParaRPr lang="en-US"/>
          </a:p>
        </p:txBody>
      </p:sp>
      <p:grpSp>
        <p:nvGrpSpPr>
          <p:cNvPr id="5" name="Gruppe 4"/>
          <p:cNvGrpSpPr/>
          <p:nvPr userDrawn="1"/>
        </p:nvGrpSpPr>
        <p:grpSpPr>
          <a:xfrm>
            <a:off x="7427914" y="1288619"/>
            <a:ext cx="405154" cy="1182460"/>
            <a:chOff x="320675" y="2816225"/>
            <a:chExt cx="350838" cy="1023938"/>
          </a:xfrm>
          <a:solidFill>
            <a:schemeClr val="bg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29" name="Gruppe 28"/>
          <p:cNvGrpSpPr/>
          <p:nvPr userDrawn="1"/>
        </p:nvGrpSpPr>
        <p:grpSpPr>
          <a:xfrm>
            <a:off x="5466450" y="6027162"/>
            <a:ext cx="1272706" cy="669100"/>
            <a:chOff x="5387975" y="5659438"/>
            <a:chExt cx="1573213" cy="827087"/>
          </a:xfrm>
        </p:grpSpPr>
        <p:grpSp>
          <p:nvGrpSpPr>
            <p:cNvPr id="30" name="Gruppe 29"/>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1" name="Gruppe 30"/>
            <p:cNvGrpSpPr/>
            <p:nvPr userDrawn="1"/>
          </p:nvGrpSpPr>
          <p:grpSpPr>
            <a:xfrm>
              <a:off x="5880100" y="5659438"/>
              <a:ext cx="511175" cy="544512"/>
              <a:chOff x="5880100" y="5659438"/>
              <a:chExt cx="511175" cy="544512"/>
            </a:xfrm>
            <a:solidFill>
              <a:schemeClr val="tx1"/>
            </a:solidFill>
          </p:grpSpPr>
          <p:sp>
            <p:nvSpPr>
              <p:cNvPr id="32"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53" name="Title 4"/>
          <p:cNvSpPr>
            <a:spLocks noGrp="1"/>
          </p:cNvSpPr>
          <p:nvPr>
            <p:ph type="title" hasCustomPrompt="1"/>
          </p:nvPr>
        </p:nvSpPr>
        <p:spPr>
          <a:xfrm>
            <a:off x="8027663" y="943460"/>
            <a:ext cx="3673419" cy="1860884"/>
          </a:xfrm>
        </p:spPr>
        <p:txBody>
          <a:bodyPr/>
          <a:lstStyle>
            <a:lvl1pPr>
              <a:defRPr sz="3600">
                <a:solidFill>
                  <a:schemeClr val="bg1"/>
                </a:solidFill>
              </a:defRPr>
            </a:lvl1pPr>
          </a:lstStyle>
          <a:p>
            <a:r>
              <a:rPr lang="en-US"/>
              <a:t>KLIK HER FOR AT ÆNDRE TITEL</a:t>
            </a:r>
          </a:p>
        </p:txBody>
      </p:sp>
    </p:spTree>
    <p:extLst>
      <p:ext uri="{BB962C8B-B14F-4D97-AF65-F5344CB8AC3E}">
        <p14:creationId xmlns:p14="http://schemas.microsoft.com/office/powerpoint/2010/main" val="38584364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 x billede venst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accent1">
                    <a:alpha val="70000"/>
                  </a:schemeClr>
                </a:solidFill>
              </a:defRPr>
            </a:lvl1pPr>
          </a:lstStyle>
          <a:p>
            <a:fld id="{D8D877B3-D348-4611-9BDB-C5374591D951}" type="slidenum">
              <a:rPr lang="en-US" smtClean="0"/>
              <a:pPr/>
              <a:t>‹#›</a:t>
            </a:fld>
            <a:endParaRPr lang="en-US"/>
          </a:p>
        </p:txBody>
      </p:sp>
      <p:grpSp>
        <p:nvGrpSpPr>
          <p:cNvPr id="29" name="Gruppe 28"/>
          <p:cNvGrpSpPr/>
          <p:nvPr userDrawn="1"/>
        </p:nvGrpSpPr>
        <p:grpSpPr>
          <a:xfrm>
            <a:off x="5466450" y="6027162"/>
            <a:ext cx="1272706" cy="669100"/>
            <a:chOff x="5387975" y="5659438"/>
            <a:chExt cx="1573213" cy="827087"/>
          </a:xfrm>
        </p:grpSpPr>
        <p:grpSp>
          <p:nvGrpSpPr>
            <p:cNvPr id="30" name="Gruppe 29"/>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1" name="Gruppe 30"/>
            <p:cNvGrpSpPr/>
            <p:nvPr userDrawn="1"/>
          </p:nvGrpSpPr>
          <p:grpSpPr>
            <a:xfrm>
              <a:off x="5880100" y="5659438"/>
              <a:ext cx="511175" cy="544512"/>
              <a:chOff x="5880100" y="5659438"/>
              <a:chExt cx="511175" cy="544512"/>
            </a:xfrm>
            <a:solidFill>
              <a:schemeClr val="tx1"/>
            </a:solidFill>
          </p:grpSpPr>
          <p:sp>
            <p:nvSpPr>
              <p:cNvPr id="32"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grpSp>
        <p:nvGrpSpPr>
          <p:cNvPr id="54" name="Gruppe 53"/>
          <p:cNvGrpSpPr/>
          <p:nvPr userDrawn="1"/>
        </p:nvGrpSpPr>
        <p:grpSpPr>
          <a:xfrm>
            <a:off x="4733281" y="657225"/>
            <a:ext cx="405154" cy="1182460"/>
            <a:chOff x="320675" y="2816225"/>
            <a:chExt cx="350838" cy="1023938"/>
          </a:xfrm>
          <a:solidFill>
            <a:schemeClr val="tx1"/>
          </a:solidFill>
        </p:grpSpPr>
        <p:sp>
          <p:nvSpPr>
            <p:cNvPr id="55"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74" name="Picture Placeholder 4"/>
          <p:cNvSpPr>
            <a:spLocks noGrp="1"/>
          </p:cNvSpPr>
          <p:nvPr>
            <p:ph type="pic" sz="quarter" idx="11" hasCustomPrompt="1"/>
          </p:nvPr>
        </p:nvSpPr>
        <p:spPr>
          <a:xfrm>
            <a:off x="-19951"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75" name="Title 4"/>
          <p:cNvSpPr>
            <a:spLocks noGrp="1"/>
          </p:cNvSpPr>
          <p:nvPr>
            <p:ph type="title" hasCustomPrompt="1"/>
          </p:nvPr>
        </p:nvSpPr>
        <p:spPr>
          <a:xfrm>
            <a:off x="5324157" y="359273"/>
            <a:ext cx="4490445" cy="1621619"/>
          </a:xfrm>
        </p:spPr>
        <p:txBody>
          <a:bodyPr/>
          <a:lstStyle>
            <a:lvl1pPr>
              <a:defRPr sz="3600"/>
            </a:lvl1pPr>
          </a:lstStyle>
          <a:p>
            <a:r>
              <a:rPr lang="en-US"/>
              <a:t>KLIK HER FOR AT ÆNDRE TITEL</a:t>
            </a:r>
          </a:p>
        </p:txBody>
      </p:sp>
      <p:sp>
        <p:nvSpPr>
          <p:cNvPr id="76" name="Pladsholder til tekst 3"/>
          <p:cNvSpPr>
            <a:spLocks noGrp="1"/>
          </p:cNvSpPr>
          <p:nvPr>
            <p:ph type="body" sz="quarter" idx="12" hasCustomPrompt="1"/>
          </p:nvPr>
        </p:nvSpPr>
        <p:spPr>
          <a:xfrm>
            <a:off x="5324158"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a:t>Indsæt </a:t>
            </a:r>
            <a:r>
              <a:rPr lang="da-DK" err="1"/>
              <a:t>bullets</a:t>
            </a:r>
            <a:endParaRPr lang="da-DK"/>
          </a:p>
          <a:p>
            <a:pPr lvl="0"/>
            <a:endParaRPr lang="da-DK"/>
          </a:p>
          <a:p>
            <a:pPr lvl="0"/>
            <a:endParaRPr lang="da-DK"/>
          </a:p>
        </p:txBody>
      </p:sp>
    </p:spTree>
    <p:extLst>
      <p:ext uri="{BB962C8B-B14F-4D97-AF65-F5344CB8AC3E}">
        <p14:creationId xmlns:p14="http://schemas.microsoft.com/office/powerpoint/2010/main" val="13733758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el og indholdsobjekt">
    <p:spTree>
      <p:nvGrpSpPr>
        <p:cNvPr id="1" name=""/>
        <p:cNvGrpSpPr/>
        <p:nvPr/>
      </p:nvGrpSpPr>
      <p:grpSpPr>
        <a:xfrm>
          <a:off x="0" y="0"/>
          <a:ext cx="0" cy="0"/>
          <a:chOff x="0" y="0"/>
          <a:chExt cx="0" cy="0"/>
        </a:xfrm>
      </p:grpSpPr>
      <p:sp>
        <p:nvSpPr>
          <p:cNvPr id="3" name="Pladsholder til indhold 2"/>
          <p:cNvSpPr>
            <a:spLocks noGrp="1"/>
          </p:cNvSpPr>
          <p:nvPr>
            <p:ph idx="1" hasCustomPrompt="1"/>
          </p:nvPr>
        </p:nvSpPr>
        <p:spPr/>
        <p:txBody>
          <a:bodyPr>
            <a:normAutofit/>
          </a:bodyPr>
          <a:lstStyle>
            <a:lvl1pPr marL="0" indent="0">
              <a:buFont typeface="Arial" pitchFamily="34" charset="0"/>
              <a:buNone/>
              <a:defRPr sz="1600" cap="none" spc="200" baseline="0">
                <a:solidFill>
                  <a:schemeClr val="tx1">
                    <a:lumMod val="65000"/>
                    <a:lumOff val="35000"/>
                  </a:schemeClr>
                </a:solidFill>
              </a:defRPr>
            </a:lvl1pPr>
            <a:lvl2pPr marL="457200" indent="0">
              <a:buFont typeface="Arial" pitchFamily="34" charset="0"/>
              <a:buNone/>
              <a:defRPr sz="1600" cap="all" spc="200" baseline="0">
                <a:solidFill>
                  <a:schemeClr val="tx1">
                    <a:lumMod val="50000"/>
                    <a:lumOff val="50000"/>
                  </a:schemeClr>
                </a:solidFill>
              </a:defRPr>
            </a:lvl2pPr>
            <a:lvl3pPr marL="914400" indent="0">
              <a:buFont typeface="Arial" pitchFamily="34" charset="0"/>
              <a:buNone/>
              <a:defRPr sz="1600" cap="all" spc="200" baseline="0">
                <a:solidFill>
                  <a:schemeClr val="tx1">
                    <a:lumMod val="50000"/>
                    <a:lumOff val="50000"/>
                  </a:schemeClr>
                </a:solidFill>
              </a:defRPr>
            </a:lvl3pPr>
            <a:lvl4pPr marL="1371600" indent="0">
              <a:buFont typeface="Arial" pitchFamily="34" charset="0"/>
              <a:buNone/>
              <a:defRPr sz="1600" cap="all" spc="200" baseline="0">
                <a:solidFill>
                  <a:schemeClr val="tx1">
                    <a:lumMod val="50000"/>
                    <a:lumOff val="50000"/>
                  </a:schemeClr>
                </a:solidFill>
              </a:defRPr>
            </a:lvl4pPr>
            <a:lvl5pPr marL="1828800" indent="0">
              <a:buFont typeface="Arial" pitchFamily="34" charset="0"/>
              <a:buNone/>
              <a:defRPr sz="1600" cap="all" spc="200" baseline="0">
                <a:solidFill>
                  <a:schemeClr val="tx1">
                    <a:lumMod val="50000"/>
                    <a:lumOff val="50000"/>
                  </a:schemeClr>
                </a:solidFill>
              </a:defRPr>
            </a:lvl5pPr>
          </a:lstStyle>
          <a:p>
            <a:pPr lvl="0"/>
            <a:r>
              <a:rPr lang="da-DK"/>
              <a:t>Klik For At Redigere I Master</a:t>
            </a:r>
          </a:p>
          <a:p>
            <a:pPr lvl="0"/>
            <a:r>
              <a:rPr lang="da-DK"/>
              <a:t>Andet Niveau</a:t>
            </a:r>
          </a:p>
          <a:p>
            <a:pPr lvl="0"/>
            <a:r>
              <a:rPr lang="da-DK"/>
              <a:t>Tredje Niveau</a:t>
            </a:r>
          </a:p>
          <a:p>
            <a:pPr lvl="0"/>
            <a:r>
              <a:rPr lang="da-DK"/>
              <a:t>Fjerde Niveau</a:t>
            </a:r>
          </a:p>
          <a:p>
            <a:pPr lvl="0"/>
            <a:r>
              <a:rPr lang="da-DK"/>
              <a:t>Femte Niveau</a:t>
            </a:r>
          </a:p>
        </p:txBody>
      </p:sp>
      <p:sp>
        <p:nvSpPr>
          <p:cNvPr id="7" name="Titel 6"/>
          <p:cNvSpPr>
            <a:spLocks noGrp="1"/>
          </p:cNvSpPr>
          <p:nvPr>
            <p:ph type="title" hasCustomPrompt="1"/>
          </p:nvPr>
        </p:nvSpPr>
        <p:spPr/>
        <p:txBody>
          <a:bodyPr/>
          <a:lstStyle>
            <a:lvl1pPr algn="l">
              <a:defRPr sz="3600" b="1" i="0" cap="none" spc="200" baseline="0">
                <a:solidFill>
                  <a:schemeClr val="tx2">
                    <a:lumMod val="50000"/>
                  </a:schemeClr>
                </a:solidFill>
              </a:defRPr>
            </a:lvl1pPr>
          </a:lstStyle>
          <a:p>
            <a:r>
              <a:rPr lang="da-DK"/>
              <a:t>Klik For At Redigere I Master</a:t>
            </a:r>
          </a:p>
        </p:txBody>
      </p:sp>
      <p:sp>
        <p:nvSpPr>
          <p:cNvPr id="11" name="Pladsholder til dato 4"/>
          <p:cNvSpPr>
            <a:spLocks noGrp="1"/>
          </p:cNvSpPr>
          <p:nvPr>
            <p:ph type="dt" sz="half" idx="10"/>
          </p:nvPr>
        </p:nvSpPr>
        <p:spPr>
          <a:xfrm>
            <a:off x="609600" y="6356351"/>
            <a:ext cx="2844800"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r>
              <a:rPr lang="da-DK"/>
              <a:t>SU MM1</a:t>
            </a:r>
          </a:p>
        </p:txBody>
      </p:sp>
      <p:sp>
        <p:nvSpPr>
          <p:cNvPr id="12" name="Pladsholder til sidefod 5"/>
          <p:cNvSpPr>
            <a:spLocks noGrp="1"/>
          </p:cNvSpPr>
          <p:nvPr>
            <p:ph type="ftr" sz="quarter" idx="11"/>
          </p:nvPr>
        </p:nvSpPr>
        <p:spPr>
          <a:xfrm>
            <a:off x="4165600" y="6356351"/>
            <a:ext cx="3860800" cy="365125"/>
          </a:xfrm>
        </p:spPr>
        <p:txBody>
          <a:bodyPr/>
          <a:lstStyle/>
          <a:p>
            <a:r>
              <a:rPr lang="da-DK"/>
              <a:t>AALBORG UNIVERSITY</a:t>
            </a:r>
          </a:p>
        </p:txBody>
      </p:sp>
      <p:sp>
        <p:nvSpPr>
          <p:cNvPr id="13" name="Pladsholder til diasnummer 6"/>
          <p:cNvSpPr>
            <a:spLocks noGrp="1"/>
          </p:cNvSpPr>
          <p:nvPr>
            <p:ph type="sldNum" sz="quarter" idx="12"/>
          </p:nvPr>
        </p:nvSpPr>
        <p:spPr>
          <a:xfrm>
            <a:off x="8737600" y="6356351"/>
            <a:ext cx="2844800" cy="365125"/>
          </a:xfrm>
        </p:spPr>
        <p:txBody>
          <a:bodyPr/>
          <a:lstStyle/>
          <a:p>
            <a:fld id="{76FF49CB-DA36-4A0D-B7A5-D537E7FBD145}" type="slidenum">
              <a:rPr lang="da-DK" smtClean="0"/>
              <a:t>‹#›</a:t>
            </a:fld>
            <a:endParaRPr lang="da-DK"/>
          </a:p>
        </p:txBody>
      </p:sp>
    </p:spTree>
    <p:extLst>
      <p:ext uri="{BB962C8B-B14F-4D97-AF65-F5344CB8AC3E}">
        <p14:creationId xmlns:p14="http://schemas.microsoft.com/office/powerpoint/2010/main" val="2442972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æsentation">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a:t>AALBORG UNIVERSITET</a:t>
            </a:r>
            <a:br>
              <a:rPr lang="en-US"/>
            </a:br>
            <a:r>
              <a:rPr lang="en-US"/>
              <a:t>OVERSKRIFT</a:t>
            </a:r>
          </a:p>
        </p:txBody>
      </p:sp>
      <p:sp>
        <p:nvSpPr>
          <p:cNvPr id="3" name="Pladsholder til tekst 2"/>
          <p:cNvSpPr>
            <a:spLocks noGrp="1"/>
          </p:cNvSpPr>
          <p:nvPr>
            <p:ph type="body" sz="quarter" idx="12" hasCustomPrompt="1"/>
          </p:nvPr>
        </p:nvSpPr>
        <p:spPr>
          <a:xfrm>
            <a:off x="2441575" y="3827463"/>
            <a:ext cx="7341129" cy="412750"/>
          </a:xfrm>
          <a:solidFill>
            <a:schemeClr val="bg1"/>
          </a:solidFill>
        </p:spPr>
        <p:txBody>
          <a:bodyPr>
            <a:noAutofit/>
          </a:bodyPr>
          <a:lstStyle>
            <a:lvl1pPr marL="0" indent="0" algn="ctr">
              <a:buFontTx/>
              <a:buNone/>
              <a:defRPr sz="1800" spc="300" baseline="0"/>
            </a:lvl1pPr>
          </a:lstStyle>
          <a:p>
            <a:pPr lvl="0"/>
            <a:r>
              <a:rPr lang="da-DK"/>
              <a:t>AF NAVN NAVNESEN</a:t>
            </a:r>
          </a:p>
        </p:txBody>
      </p:sp>
      <p:grpSp>
        <p:nvGrpSpPr>
          <p:cNvPr id="10" name="Gruppe 9"/>
          <p:cNvGrpSpPr/>
          <p:nvPr userDrawn="1"/>
        </p:nvGrpSpPr>
        <p:grpSpPr>
          <a:xfrm>
            <a:off x="5466450" y="6027162"/>
            <a:ext cx="1272706"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aus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a:t>PAUSE</a:t>
            </a:r>
            <a:br>
              <a:rPr lang="en-US"/>
            </a:br>
            <a:r>
              <a:rPr lang="en-US"/>
              <a:t>OVERSKRIFT</a:t>
            </a:r>
          </a:p>
        </p:txBody>
      </p:sp>
      <p:grpSp>
        <p:nvGrpSpPr>
          <p:cNvPr id="10" name="Gruppe 9"/>
          <p:cNvGrpSpPr/>
          <p:nvPr userDrawn="1"/>
        </p:nvGrpSpPr>
        <p:grpSpPr>
          <a:xfrm>
            <a:off x="5466450" y="6027162"/>
            <a:ext cx="1272706"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Tree>
    <p:extLst>
      <p:ext uri="{BB962C8B-B14F-4D97-AF65-F5344CB8AC3E}">
        <p14:creationId xmlns:p14="http://schemas.microsoft.com/office/powerpoint/2010/main" val="3553502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m. bullets">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a:p>
        </p:txBody>
      </p:sp>
      <p:sp>
        <p:nvSpPr>
          <p:cNvPr id="3" name="Title 4"/>
          <p:cNvSpPr>
            <a:spLocks noGrp="1"/>
          </p:cNvSpPr>
          <p:nvPr>
            <p:ph type="title" hasCustomPrompt="1"/>
          </p:nvPr>
        </p:nvSpPr>
        <p:spPr>
          <a:xfrm>
            <a:off x="587374" y="370290"/>
            <a:ext cx="5149879" cy="1474385"/>
          </a:xfrm>
        </p:spPr>
        <p:txBody>
          <a:bodyPr/>
          <a:lstStyle>
            <a:lvl1pPr>
              <a:defRPr sz="3600" baseline="0"/>
            </a:lvl1pPr>
          </a:lstStyle>
          <a:p>
            <a:r>
              <a:rPr lang="en-US"/>
              <a:t>KLIK HER FOR AT ÆNDRE TITEL</a:t>
            </a:r>
          </a:p>
        </p:txBody>
      </p:sp>
      <p:sp>
        <p:nvSpPr>
          <p:cNvPr id="5" name="Pladsholder til tekst 10"/>
          <p:cNvSpPr>
            <a:spLocks noGrp="1"/>
          </p:cNvSpPr>
          <p:nvPr>
            <p:ph type="body" sz="quarter" idx="12" hasCustomPrompt="1"/>
          </p:nvPr>
        </p:nvSpPr>
        <p:spPr>
          <a:xfrm>
            <a:off x="587375" y="2065337"/>
            <a:ext cx="10620094" cy="3704284"/>
          </a:xfrm>
        </p:spPr>
        <p:txBody>
          <a:bodyPr/>
          <a:lstStyle>
            <a:lvl1pPr marL="285750" indent="-285750">
              <a:buFontTx/>
              <a:buBlip>
                <a:blip r:embed="rId2"/>
              </a:buBlip>
              <a:defRPr/>
            </a:lvl1pPr>
          </a:lstStyle>
          <a:p>
            <a:pPr lvl="0"/>
            <a:r>
              <a:rPr lang="da-DK"/>
              <a:t>Indsæt bullets</a:t>
            </a:r>
          </a:p>
        </p:txBody>
      </p:sp>
    </p:spTree>
    <p:extLst>
      <p:ext uri="{BB962C8B-B14F-4D97-AF65-F5344CB8AC3E}">
        <p14:creationId xmlns:p14="http://schemas.microsoft.com/office/powerpoint/2010/main" val="252126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a:p>
        </p:txBody>
      </p:sp>
      <p:grpSp>
        <p:nvGrpSpPr>
          <p:cNvPr id="30" name="Gruppe 29"/>
          <p:cNvGrpSpPr/>
          <p:nvPr userDrawn="1"/>
        </p:nvGrpSpPr>
        <p:grpSpPr>
          <a:xfrm>
            <a:off x="0" y="657225"/>
            <a:ext cx="405154"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26" name="Title 4"/>
          <p:cNvSpPr>
            <a:spLocks noGrp="1"/>
          </p:cNvSpPr>
          <p:nvPr>
            <p:ph type="title" hasCustomPrompt="1"/>
          </p:nvPr>
        </p:nvSpPr>
        <p:spPr>
          <a:xfrm>
            <a:off x="587375" y="370764"/>
            <a:ext cx="4516438" cy="1473911"/>
          </a:xfrm>
        </p:spPr>
        <p:txBody>
          <a:bodyPr/>
          <a:lstStyle>
            <a:lvl1pPr>
              <a:defRPr sz="3600"/>
            </a:lvl1pPr>
          </a:lstStyle>
          <a:p>
            <a:r>
              <a:rPr lang="en-US"/>
              <a:t>KLIK HER FOR AT ÆNDRE TITEL</a:t>
            </a:r>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670792" y="820387"/>
            <a:ext cx="6943368" cy="5825654"/>
          </a:xfrm>
          <a:prstGeom prst="rect">
            <a:avLst/>
          </a:prstGeom>
        </p:spPr>
      </p:pic>
      <p:sp>
        <p:nvSpPr>
          <p:cNvPr id="28" name="Picture Placeholder 4"/>
          <p:cNvSpPr>
            <a:spLocks noGrp="1"/>
          </p:cNvSpPr>
          <p:nvPr>
            <p:ph type="pic" sz="quarter" idx="11" hasCustomPrompt="1"/>
          </p:nvPr>
        </p:nvSpPr>
        <p:spPr>
          <a:xfrm>
            <a:off x="5953820" y="1240418"/>
            <a:ext cx="6238180" cy="35030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29" name="Pladsholder til tekst 10"/>
          <p:cNvSpPr>
            <a:spLocks noGrp="1"/>
          </p:cNvSpPr>
          <p:nvPr>
            <p:ph type="body" sz="quarter" idx="12" hasCustomPrompt="1"/>
          </p:nvPr>
        </p:nvSpPr>
        <p:spPr>
          <a:xfrm>
            <a:off x="587375" y="2065337"/>
            <a:ext cx="4516438" cy="3243263"/>
          </a:xfrm>
        </p:spPr>
        <p:txBody>
          <a:bodyPr/>
          <a:lstStyle>
            <a:lvl1pPr marL="285750" indent="-285750">
              <a:buFontTx/>
              <a:buBlip>
                <a:blip r:embed="rId3"/>
              </a:buBlip>
              <a:defRPr/>
            </a:lvl1pPr>
          </a:lstStyle>
          <a:p>
            <a:pPr lvl="0"/>
            <a:r>
              <a:rPr lang="da-DK"/>
              <a:t>Indsæt </a:t>
            </a:r>
            <a:r>
              <a:rPr lang="da-DK" err="1"/>
              <a:t>bullets</a:t>
            </a:r>
            <a:endParaRPr lang="da-DK"/>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 - højr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587374" y="367628"/>
            <a:ext cx="4886993" cy="1621619"/>
          </a:xfrm>
        </p:spPr>
        <p:txBody>
          <a:bodyPr/>
          <a:lstStyle>
            <a:lvl1pPr>
              <a:defRPr sz="3600"/>
            </a:lvl1pPr>
          </a:lstStyle>
          <a:p>
            <a:r>
              <a:rPr lang="en-US"/>
              <a:t>KLIK HER FOR AT ÆNDRE TITEL</a:t>
            </a:r>
          </a:p>
        </p:txBody>
      </p:sp>
      <p:sp>
        <p:nvSpPr>
          <p:cNvPr id="11" name="Pladsholder til diagram 10"/>
          <p:cNvSpPr>
            <a:spLocks noGrp="1"/>
          </p:cNvSpPr>
          <p:nvPr>
            <p:ph type="chart" sz="quarter" idx="12"/>
          </p:nvPr>
        </p:nvSpPr>
        <p:spPr>
          <a:xfrm>
            <a:off x="6096000" y="2262579"/>
            <a:ext cx="5524500" cy="3572737"/>
          </a:xfrm>
        </p:spPr>
        <p:txBody>
          <a:bodyPr/>
          <a:lstStyle/>
          <a:p>
            <a:r>
              <a:rPr lang="da-DK"/>
              <a:t>Klik på ikonet for at tilføje et diagram</a:t>
            </a:r>
          </a:p>
        </p:txBody>
      </p:sp>
      <p:sp>
        <p:nvSpPr>
          <p:cNvPr id="13" name="Pladsholder til tekst 12"/>
          <p:cNvSpPr>
            <a:spLocks noGrp="1"/>
          </p:cNvSpPr>
          <p:nvPr>
            <p:ph type="body" sz="quarter" idx="13" hasCustomPrompt="1"/>
          </p:nvPr>
        </p:nvSpPr>
        <p:spPr>
          <a:xfrm>
            <a:off x="587375" y="2262579"/>
            <a:ext cx="4886992" cy="3572737"/>
          </a:xfrm>
        </p:spPr>
        <p:txBody>
          <a:bodyPr>
            <a:normAutofit/>
          </a:bodyPr>
          <a:lstStyle>
            <a:lvl2pPr marL="285750" indent="-285750">
              <a:buFontTx/>
              <a:buBlip>
                <a:blip r:embed="rId2"/>
              </a:buBlip>
              <a:defRPr sz="1600" baseline="0"/>
            </a:lvl2pPr>
          </a:lstStyle>
          <a:p>
            <a:pPr lvl="1"/>
            <a:r>
              <a:rPr lang="da-DK"/>
              <a:t>Indsæt bullets</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x billede højre + bullets">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7438768"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a:p>
        </p:txBody>
      </p:sp>
      <p:sp>
        <p:nvSpPr>
          <p:cNvPr id="5" name="Title 4"/>
          <p:cNvSpPr>
            <a:spLocks noGrp="1"/>
          </p:cNvSpPr>
          <p:nvPr>
            <p:ph type="title" hasCustomPrompt="1"/>
          </p:nvPr>
        </p:nvSpPr>
        <p:spPr>
          <a:xfrm>
            <a:off x="587374" y="359273"/>
            <a:ext cx="4490445" cy="1621619"/>
          </a:xfrm>
        </p:spPr>
        <p:txBody>
          <a:bodyPr/>
          <a:lstStyle>
            <a:lvl1pPr>
              <a:defRPr sz="3600"/>
            </a:lvl1pPr>
          </a:lstStyle>
          <a:p>
            <a:r>
              <a:rPr lang="en-US"/>
              <a:t>KLIK HER FOR AT ÆNDRE TITEL</a:t>
            </a:r>
          </a:p>
        </p:txBody>
      </p:sp>
      <p:sp>
        <p:nvSpPr>
          <p:cNvPr id="4" name="Pladsholder til tekst 3"/>
          <p:cNvSpPr>
            <a:spLocks noGrp="1"/>
          </p:cNvSpPr>
          <p:nvPr>
            <p:ph type="body" sz="quarter" idx="12" hasCustomPrompt="1"/>
          </p:nvPr>
        </p:nvSpPr>
        <p:spPr>
          <a:xfrm>
            <a:off x="587375"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a:t>Indsæt bullets</a:t>
            </a:r>
          </a:p>
          <a:p>
            <a:pPr lvl="0"/>
            <a:endParaRPr lang="da-DK"/>
          </a:p>
          <a:p>
            <a:pPr lvl="0"/>
            <a:endParaRPr lang="da-DK"/>
          </a:p>
        </p:txBody>
      </p:sp>
    </p:spTree>
    <p:extLst>
      <p:ext uri="{BB962C8B-B14F-4D97-AF65-F5344CB8AC3E}">
        <p14:creationId xmlns:p14="http://schemas.microsoft.com/office/powerpoint/2010/main" val="498607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 x billede højre - Blå">
    <p:spTree>
      <p:nvGrpSpPr>
        <p:cNvPr id="1" name=""/>
        <p:cNvGrpSpPr/>
        <p:nvPr/>
      </p:nvGrpSpPr>
      <p:grpSpPr>
        <a:xfrm>
          <a:off x="0" y="0"/>
          <a:ext cx="0" cy="0"/>
          <a:chOff x="0" y="0"/>
          <a:chExt cx="0" cy="0"/>
        </a:xfrm>
      </p:grpSpPr>
      <p:sp>
        <p:nvSpPr>
          <p:cNvPr id="7" name="Rectangle 6"/>
          <p:cNvSpPr/>
          <p:nvPr userDrawn="1"/>
        </p:nvSpPr>
        <p:spPr>
          <a:xfrm>
            <a:off x="0" y="0"/>
            <a:ext cx="74279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a:p>
        </p:txBody>
      </p:sp>
      <p:sp>
        <p:nvSpPr>
          <p:cNvPr id="5" name="Picture Placeholder 4"/>
          <p:cNvSpPr>
            <a:spLocks noGrp="1"/>
          </p:cNvSpPr>
          <p:nvPr>
            <p:ph type="pic" sz="quarter" idx="11" hasCustomPrompt="1"/>
          </p:nvPr>
        </p:nvSpPr>
        <p:spPr>
          <a:xfrm>
            <a:off x="7427913" y="0"/>
            <a:ext cx="4764087"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6" name="Title 4"/>
          <p:cNvSpPr>
            <a:spLocks noGrp="1"/>
          </p:cNvSpPr>
          <p:nvPr>
            <p:ph type="title" hasCustomPrompt="1"/>
          </p:nvPr>
        </p:nvSpPr>
        <p:spPr>
          <a:xfrm>
            <a:off x="587374" y="373446"/>
            <a:ext cx="4683125" cy="1471230"/>
          </a:xfrm>
        </p:spPr>
        <p:txBody>
          <a:bodyPr/>
          <a:lstStyle>
            <a:lvl1pPr>
              <a:defRPr sz="3600">
                <a:solidFill>
                  <a:schemeClr val="bg1"/>
                </a:solidFill>
              </a:defRPr>
            </a:lvl1pPr>
          </a:lstStyle>
          <a:p>
            <a:r>
              <a:rPr lang="en-US"/>
              <a:t>KLIK HER FOR AT ÆNDRE TITEL</a:t>
            </a:r>
          </a:p>
        </p:txBody>
      </p:sp>
      <p:grpSp>
        <p:nvGrpSpPr>
          <p:cNvPr id="31" name="Gruppe 30"/>
          <p:cNvGrpSpPr/>
          <p:nvPr userDrawn="1"/>
        </p:nvGrpSpPr>
        <p:grpSpPr>
          <a:xfrm>
            <a:off x="5466450" y="6027162"/>
            <a:ext cx="1272706" cy="669100"/>
            <a:chOff x="5387975" y="5659438"/>
            <a:chExt cx="1573213" cy="827087"/>
          </a:xfrm>
          <a:solidFill>
            <a:schemeClr val="bg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4" name="Pladsholder til tekst 3"/>
          <p:cNvSpPr>
            <a:spLocks noGrp="1"/>
          </p:cNvSpPr>
          <p:nvPr>
            <p:ph type="body" sz="quarter" idx="12" hasCustomPrompt="1"/>
          </p:nvPr>
        </p:nvSpPr>
        <p:spPr>
          <a:xfrm>
            <a:off x="583406" y="2101809"/>
            <a:ext cx="4687094" cy="37655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Indsæt bullets</a:t>
            </a:r>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grpSp>
    </p:spTree>
    <p:extLst>
      <p:ext uri="{BB962C8B-B14F-4D97-AF65-F5344CB8AC3E}">
        <p14:creationId xmlns:p14="http://schemas.microsoft.com/office/powerpoint/2010/main" val="1747433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tor billede højre - blå">
    <p:spTree>
      <p:nvGrpSpPr>
        <p:cNvPr id="1" name=""/>
        <p:cNvGrpSpPr/>
        <p:nvPr/>
      </p:nvGrpSpPr>
      <p:grpSpPr>
        <a:xfrm>
          <a:off x="0" y="0"/>
          <a:ext cx="0" cy="0"/>
          <a:chOff x="0" y="0"/>
          <a:chExt cx="0" cy="0"/>
        </a:xfrm>
      </p:grpSpPr>
      <p:sp>
        <p:nvSpPr>
          <p:cNvPr id="7" name="Rectangle 6"/>
          <p:cNvSpPr/>
          <p:nvPr userDrawn="1"/>
        </p:nvSpPr>
        <p:spPr>
          <a:xfrm>
            <a:off x="1" y="0"/>
            <a:ext cx="52704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a:p>
        </p:txBody>
      </p:sp>
      <p:sp>
        <p:nvSpPr>
          <p:cNvPr id="6" name="Title 4"/>
          <p:cNvSpPr>
            <a:spLocks noGrp="1"/>
          </p:cNvSpPr>
          <p:nvPr>
            <p:ph type="title" hasCustomPrompt="1"/>
          </p:nvPr>
        </p:nvSpPr>
        <p:spPr>
          <a:xfrm>
            <a:off x="587375" y="373446"/>
            <a:ext cx="4454526" cy="1471230"/>
          </a:xfrm>
        </p:spPr>
        <p:txBody>
          <a:bodyPr/>
          <a:lstStyle>
            <a:lvl1pPr>
              <a:defRPr sz="3600">
                <a:solidFill>
                  <a:schemeClr val="bg1"/>
                </a:solidFill>
              </a:defRPr>
            </a:lvl1pPr>
          </a:lstStyle>
          <a:p>
            <a:r>
              <a:rPr lang="en-US"/>
              <a:t>KLIK HER FOR AT ÆNDRE TITEL</a:t>
            </a:r>
          </a:p>
        </p:txBody>
      </p:sp>
      <p:grpSp>
        <p:nvGrpSpPr>
          <p:cNvPr id="31" name="Gruppe 30"/>
          <p:cNvGrpSpPr/>
          <p:nvPr userDrawn="1"/>
        </p:nvGrpSpPr>
        <p:grpSpPr>
          <a:xfrm>
            <a:off x="5466450" y="6027162"/>
            <a:ext cx="1272706"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4" name="Pladsholder til tekst 3"/>
          <p:cNvSpPr>
            <a:spLocks noGrp="1"/>
          </p:cNvSpPr>
          <p:nvPr>
            <p:ph type="body" sz="quarter" idx="12" hasCustomPrompt="1"/>
          </p:nvPr>
        </p:nvSpPr>
        <p:spPr>
          <a:xfrm>
            <a:off x="583406" y="2101809"/>
            <a:ext cx="4458495" cy="36004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Indsæt bullets</a:t>
            </a:r>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grpSp>
      <p:sp>
        <p:nvSpPr>
          <p:cNvPr id="75" name="Picture Placeholder 4"/>
          <p:cNvSpPr>
            <a:spLocks noGrp="1"/>
          </p:cNvSpPr>
          <p:nvPr>
            <p:ph type="pic" sz="quarter" idx="11" hasCustomPrompt="1"/>
          </p:nvPr>
        </p:nvSpPr>
        <p:spPr>
          <a:xfrm>
            <a:off x="5270500" y="0"/>
            <a:ext cx="69215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Tree>
    <p:extLst>
      <p:ext uri="{BB962C8B-B14F-4D97-AF65-F5344CB8AC3E}">
        <p14:creationId xmlns:p14="http://schemas.microsoft.com/office/powerpoint/2010/main" val="735931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7375" y="458583"/>
            <a:ext cx="9753600" cy="1386092"/>
          </a:xfrm>
          <a:prstGeom prst="rect">
            <a:avLst/>
          </a:prstGeom>
          <a:effectLst/>
        </p:spPr>
        <p:txBody>
          <a:bodyPr vert="horz" lIns="0" tIns="192024" rIns="0" bIns="0" rtlCol="0" anchor="t" anchorCtr="0">
            <a:noAutofit/>
          </a:bodyPr>
          <a:lstStyle/>
          <a:p>
            <a:r>
              <a:rPr lang="en-US"/>
              <a:t>YOUR TITLE HERE</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a:p>
        </p:txBody>
      </p:sp>
      <p:sp>
        <p:nvSpPr>
          <p:cNvPr id="11" name="Text Placeholder 10"/>
          <p:cNvSpPr>
            <a:spLocks noGrp="1"/>
          </p:cNvSpPr>
          <p:nvPr>
            <p:ph type="body" idx="1"/>
          </p:nvPr>
        </p:nvSpPr>
        <p:spPr>
          <a:xfrm>
            <a:off x="589650" y="2032831"/>
            <a:ext cx="9753600" cy="3110442"/>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p:txBody>
      </p:sp>
      <p:grpSp>
        <p:nvGrpSpPr>
          <p:cNvPr id="58" name="Gruppe 57"/>
          <p:cNvGrpSpPr/>
          <p:nvPr userDrawn="1"/>
        </p:nvGrpSpPr>
        <p:grpSpPr>
          <a:xfrm>
            <a:off x="5466450" y="6027162"/>
            <a:ext cx="1272706" cy="669100"/>
            <a:chOff x="5387975" y="5659438"/>
            <a:chExt cx="1573213" cy="827087"/>
          </a:xfrm>
        </p:grpSpPr>
        <p:grpSp>
          <p:nvGrpSpPr>
            <p:cNvPr id="56" name="Gruppe 55"/>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57" name="Gruppe 56"/>
            <p:cNvGrpSpPr/>
            <p:nvPr userDrawn="1"/>
          </p:nvGrpSpPr>
          <p:grpSpPr>
            <a:xfrm>
              <a:off x="5880100" y="5659438"/>
              <a:ext cx="511175" cy="544512"/>
              <a:chOff x="5880100" y="5659438"/>
              <a:chExt cx="511175" cy="544512"/>
            </a:xfrm>
            <a:solidFill>
              <a:schemeClr val="tx1"/>
            </a:solidFill>
          </p:grpSpPr>
          <p:sp>
            <p:nvSpPr>
              <p:cNvPr id="5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grpSp>
        <p:nvGrpSpPr>
          <p:cNvPr id="81" name="Gruppe 80"/>
          <p:cNvGrpSpPr/>
          <p:nvPr userDrawn="1"/>
        </p:nvGrpSpPr>
        <p:grpSpPr>
          <a:xfrm>
            <a:off x="-3502" y="657225"/>
            <a:ext cx="405154"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55" r:id="rId1"/>
    <p:sldLayoutId id="2147484019" r:id="rId2"/>
    <p:sldLayoutId id="2147484053" r:id="rId3"/>
    <p:sldLayoutId id="2147484008" r:id="rId4"/>
    <p:sldLayoutId id="2147484022" r:id="rId5"/>
    <p:sldLayoutId id="2147484011" r:id="rId6"/>
    <p:sldLayoutId id="2147484014" r:id="rId7"/>
    <p:sldLayoutId id="2147484020" r:id="rId8"/>
    <p:sldLayoutId id="2147484051" r:id="rId9"/>
    <p:sldLayoutId id="2147484028" r:id="rId10"/>
    <p:sldLayoutId id="2147484032" r:id="rId11"/>
    <p:sldLayoutId id="2147484052" r:id="rId12"/>
    <p:sldLayoutId id="2147484054" r:id="rId13"/>
    <p:sldLayoutId id="2147484056" r:id="rId14"/>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285750" indent="-285750" algn="l" defTabSz="914318" rtl="0" eaLnBrk="1" latinLnBrk="0" hangingPunct="1">
        <a:lnSpc>
          <a:spcPct val="120000"/>
        </a:lnSpc>
        <a:spcBef>
          <a:spcPts val="1000"/>
        </a:spcBef>
        <a:buFontTx/>
        <a:buBlip>
          <a:blip r:embed="rId16"/>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16"/>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17"/>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17"/>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17"/>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1162" userDrawn="1">
          <p15:clr>
            <a:srgbClr val="F26B43"/>
          </p15:clr>
        </p15:guide>
        <p15:guide id="28" pos="370" userDrawn="1">
          <p15:clr>
            <a:srgbClr val="F26B43"/>
          </p15:clr>
        </p15:guide>
        <p15:guide id="29" pos="7320" userDrawn="1">
          <p15:clr>
            <a:srgbClr val="F26B43"/>
          </p15:clr>
        </p15:guide>
        <p15:guide id="48" pos="1141" userDrawn="1">
          <p15:clr>
            <a:srgbClr val="F26B43"/>
          </p15:clr>
        </p15:guide>
        <p15:guide id="51" orient="horz" pos="414" userDrawn="1">
          <p15:clr>
            <a:srgbClr val="F26B43"/>
          </p15:clr>
        </p15:guide>
        <p15:guide id="52" pos="4339" userDrawn="1">
          <p15:clr>
            <a:srgbClr val="F26B43"/>
          </p15:clr>
        </p15:guide>
        <p15:guide id="53" pos="467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hyperlink" Target="http://tpcg.io/6oXFEQAq"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https://www.programiz.com/c-programming/" TargetMode="External"/><Relationship Id="rId3" Type="http://schemas.openxmlformats.org/officeDocument/2006/relationships/hyperlink" Target="https://www.gnu.org/software/gnu-c-manual/gnu-c-manual.pdf" TargetMode="External"/><Relationship Id="rId7" Type="http://schemas.openxmlformats.org/officeDocument/2006/relationships/hyperlink" Target="https://www.w3schools.com/c/index.php" TargetMode="External"/><Relationship Id="rId12" Type="http://schemas.openxmlformats.org/officeDocument/2006/relationships/image" Target="../media/image10.png"/><Relationship Id="rId2" Type="http://schemas.openxmlformats.org/officeDocument/2006/relationships/hyperlink" Target="https://manual.cs50.io/" TargetMode="External"/><Relationship Id="rId1" Type="http://schemas.openxmlformats.org/officeDocument/2006/relationships/slideLayout" Target="../slideLayouts/slideLayout6.xml"/><Relationship Id="rId6" Type="http://schemas.openxmlformats.org/officeDocument/2006/relationships/hyperlink" Target="https://www.tutorialspoint.com/cprogramming/index.htm" TargetMode="External"/><Relationship Id="rId11" Type="http://schemas.openxmlformats.org/officeDocument/2006/relationships/image" Target="../media/image9.png"/><Relationship Id="rId5" Type="http://schemas.openxmlformats.org/officeDocument/2006/relationships/hyperlink" Target="https://www.programiz.com/" TargetMode="External"/><Relationship Id="rId10" Type="http://schemas.openxmlformats.org/officeDocument/2006/relationships/hyperlink" Target="https://www.arduino.cc/reference/en/" TargetMode="External"/><Relationship Id="rId4" Type="http://schemas.openxmlformats.org/officeDocument/2006/relationships/hyperlink" Target="https://en.cppreference.com/w/c" TargetMode="External"/><Relationship Id="rId9" Type="http://schemas.openxmlformats.org/officeDocument/2006/relationships/hyperlink" Target="https://onecompiler.com/c"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www.unicode.org/charts/" TargetMode="Externa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UTF-8" TargetMode="External"/><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translate.google.com/" TargetMode="Externa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tpcg.io/HQc9diK9" TargetMode="External"/><Relationship Id="rId2" Type="http://schemas.openxmlformats.org/officeDocument/2006/relationships/image" Target="../media/image28.emf"/><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tpcg.io/aZUa2449"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Layout" Target="../diagrams/layout4.xml"/><Relationship Id="rId3" Type="http://schemas.openxmlformats.org/officeDocument/2006/relationships/diagramLayout" Target="../diagrams/layout2.xml"/><Relationship Id="rId7" Type="http://schemas.openxmlformats.org/officeDocument/2006/relationships/diagramData" Target="../diagrams/data3.xml"/><Relationship Id="rId12" Type="http://schemas.openxmlformats.org/officeDocument/2006/relationships/diagramData" Target="../diagrams/data4.xml"/><Relationship Id="rId2" Type="http://schemas.openxmlformats.org/officeDocument/2006/relationships/diagramData" Target="../diagrams/data2.xml"/><Relationship Id="rId16" Type="http://schemas.microsoft.com/office/2007/relationships/diagramDrawing" Target="../diagrams/drawing4.xml"/><Relationship Id="rId1" Type="http://schemas.openxmlformats.org/officeDocument/2006/relationships/slideLayout" Target="../slideLayouts/slideLayout7.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5" Type="http://schemas.openxmlformats.org/officeDocument/2006/relationships/diagramColors" Target="../diagrams/colors4.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 Id="rId1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hyperlink" Target="http://www.open-std.org/jtc1/sc22/wg14/www/docs/n2310.pdf#page=92" TargetMode="External"/><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2.emf"/></Relationships>
</file>

<file path=ppt/slides/_rels/slide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hyperlink" Target="https://www.tutorialspoint.com/cprogramming/c_storage_classes.htm" TargetMode="External"/><Relationship Id="rId4" Type="http://schemas.openxmlformats.org/officeDocument/2006/relationships/hyperlink" Target="http://tpcg.io/bb8DzZLU"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hyperlink" Target="https://www.arduino.cc/reference/en/language/variables/variable-scope-qualifiers/static/" TargetMode="External"/><Relationship Id="rId2" Type="http://schemas.openxmlformats.org/officeDocument/2006/relationships/hyperlink" Target="https://www.tutorialspoint.com/static-variables-in-c" TargetMode="External"/><Relationship Id="rId1" Type="http://schemas.openxmlformats.org/officeDocument/2006/relationships/slideLayout" Target="../slideLayouts/slideLayout7.xml"/><Relationship Id="rId6" Type="http://schemas.openxmlformats.org/officeDocument/2006/relationships/hyperlink" Target="http://tpcg.io/3rfVAuTR" TargetMode="External"/><Relationship Id="rId5" Type="http://schemas.openxmlformats.org/officeDocument/2006/relationships/hyperlink" Target="https://www.tutorialspoint.com/register-keyword-in-c" TargetMode="External"/><Relationship Id="rId4" Type="http://schemas.openxmlformats.org/officeDocument/2006/relationships/hyperlink" Target="https://www.tutorialspoint.com/extern-keyword-in-c"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ladsholder til billede 33"/>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p:spPr>
      </p:pic>
      <p:sp>
        <p:nvSpPr>
          <p:cNvPr id="4" name="Titel 3"/>
          <p:cNvSpPr>
            <a:spLocks noGrp="1"/>
          </p:cNvSpPr>
          <p:nvPr>
            <p:ph type="title"/>
          </p:nvPr>
        </p:nvSpPr>
        <p:spPr>
          <a:xfrm>
            <a:off x="2441575" y="3030537"/>
            <a:ext cx="7341129" cy="682275"/>
          </a:xfrm>
        </p:spPr>
        <p:txBody>
          <a:bodyPr/>
          <a:lstStyle/>
          <a:p>
            <a:r>
              <a:rPr lang="da-DK"/>
              <a:t>Programmering 6</a:t>
            </a:r>
          </a:p>
        </p:txBody>
      </p:sp>
      <p:sp>
        <p:nvSpPr>
          <p:cNvPr id="7" name="Pladsholder til tekst 6"/>
          <p:cNvSpPr>
            <a:spLocks noGrp="1"/>
          </p:cNvSpPr>
          <p:nvPr>
            <p:ph type="body" sz="quarter" idx="12"/>
          </p:nvPr>
        </p:nvSpPr>
        <p:spPr>
          <a:xfrm>
            <a:off x="2457923" y="4049162"/>
            <a:ext cx="7341129" cy="412750"/>
          </a:xfrm>
        </p:spPr>
        <p:txBody>
          <a:bodyPr/>
          <a:lstStyle/>
          <a:p>
            <a:r>
              <a:rPr lang="da-DK"/>
              <a:t>Simple datatypes</a:t>
            </a:r>
          </a:p>
        </p:txBody>
      </p:sp>
      <p:grpSp>
        <p:nvGrpSpPr>
          <p:cNvPr id="10" name="Gruppe 9"/>
          <p:cNvGrpSpPr/>
          <p:nvPr/>
        </p:nvGrpSpPr>
        <p:grpSpPr>
          <a:xfrm>
            <a:off x="5466450" y="6027162"/>
            <a:ext cx="1272706" cy="669100"/>
            <a:chOff x="5387975" y="5659438"/>
            <a:chExt cx="1573213" cy="827087"/>
          </a:xfrm>
          <a:solidFill>
            <a:schemeClr val="bg1"/>
          </a:solidFill>
        </p:grpSpPr>
        <p:grpSp>
          <p:nvGrpSpPr>
            <p:cNvPr id="11" name="Gruppe 10"/>
            <p:cNvGrpSpPr/>
            <p:nvPr userDrawn="1"/>
          </p:nvGrpSpPr>
          <p:grpSpPr>
            <a:xfrm>
              <a:off x="5387975" y="6407150"/>
              <a:ext cx="1573213" cy="79375"/>
              <a:chOff x="5387975" y="6407150"/>
              <a:chExt cx="1573213" cy="79375"/>
            </a:xfrm>
            <a:grpFill/>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0"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1"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12" name="Gruppe 11"/>
            <p:cNvGrpSpPr/>
            <p:nvPr userDrawn="1"/>
          </p:nvGrpSpPr>
          <p:grpSpPr>
            <a:xfrm>
              <a:off x="5880100" y="5659438"/>
              <a:ext cx="511175" cy="544512"/>
              <a:chOff x="5880100" y="5659438"/>
              <a:chExt cx="511175" cy="544512"/>
            </a:xfrm>
            <a:grp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2" name="TextBox 1">
            <a:extLst>
              <a:ext uri="{FF2B5EF4-FFF2-40B4-BE49-F238E27FC236}">
                <a16:creationId xmlns:a16="http://schemas.microsoft.com/office/drawing/2014/main" id="{2AE54174-1567-90D1-9645-9CD017CB4834}"/>
              </a:ext>
            </a:extLst>
          </p:cNvPr>
          <p:cNvSpPr txBox="1"/>
          <p:nvPr/>
        </p:nvSpPr>
        <p:spPr>
          <a:xfrm>
            <a:off x="2432881" y="3578491"/>
            <a:ext cx="7341128" cy="369332"/>
          </a:xfrm>
          <a:prstGeom prst="rect">
            <a:avLst/>
          </a:prstGeom>
          <a:solidFill>
            <a:schemeClr val="bg1"/>
          </a:solidFill>
        </p:spPr>
        <p:txBody>
          <a:bodyPr wrap="square" rtlCol="0">
            <a:spAutoFit/>
          </a:bodyP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r>
              <a:rPr lang="da-DK"/>
              <a:t>20-09-2024</a:t>
            </a:r>
            <a:endParaRPr lang="en-DK"/>
          </a:p>
        </p:txBody>
      </p:sp>
    </p:spTree>
    <p:extLst>
      <p:ext uri="{BB962C8B-B14F-4D97-AF65-F5344CB8AC3E}">
        <p14:creationId xmlns:p14="http://schemas.microsoft.com/office/powerpoint/2010/main" val="2290672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43D803-5992-69AD-7528-F3BFD8FF21A2}"/>
              </a:ext>
            </a:extLst>
          </p:cNvPr>
          <p:cNvSpPr>
            <a:spLocks noGrp="1"/>
          </p:cNvSpPr>
          <p:nvPr>
            <p:ph idx="1"/>
          </p:nvPr>
        </p:nvSpPr>
        <p:spPr>
          <a:noFill/>
        </p:spPr>
        <p:txBody>
          <a:bodyPr/>
          <a:lstStyle/>
          <a:p>
            <a:pPr marL="342900" indent="-342900">
              <a:buFont typeface="+mj-lt"/>
              <a:buAutoNum type="arabicPeriod"/>
            </a:pPr>
            <a:r>
              <a:rPr lang="da-DK" dirty="0">
                <a:solidFill>
                  <a:schemeClr val="tx1">
                    <a:lumMod val="50000"/>
                  </a:schemeClr>
                </a:solidFill>
              </a:rPr>
              <a:t>Hvor mange unikke tal kan man skrive (i base10) med et 3bit binært tal?</a:t>
            </a:r>
          </a:p>
          <a:p>
            <a:pPr marL="342900" indent="-342900">
              <a:buFont typeface="+mj-lt"/>
              <a:buAutoNum type="arabicPeriod"/>
            </a:pPr>
            <a:r>
              <a:rPr lang="da-DK" dirty="0">
                <a:solidFill>
                  <a:schemeClr val="tx1">
                    <a:lumMod val="50000"/>
                  </a:schemeClr>
                </a:solidFill>
              </a:rPr>
              <a:t>Hvad er det højeste tal man kan skrive (i base10) med et 3bit binært tal?</a:t>
            </a:r>
          </a:p>
          <a:p>
            <a:r>
              <a:rPr lang="da-DK" dirty="0">
                <a:solidFill>
                  <a:schemeClr val="tx1">
                    <a:lumMod val="50000"/>
                  </a:schemeClr>
                </a:solidFill>
              </a:rPr>
              <a:t>Hint: en bit er 1 binært tal, som kun kan påtage sig værdierne 0 og 1</a:t>
            </a:r>
          </a:p>
        </p:txBody>
      </p:sp>
      <p:sp>
        <p:nvSpPr>
          <p:cNvPr id="3" name="Title 2">
            <a:extLst>
              <a:ext uri="{FF2B5EF4-FFF2-40B4-BE49-F238E27FC236}">
                <a16:creationId xmlns:a16="http://schemas.microsoft.com/office/drawing/2014/main" id="{6B5A3025-385C-B7F6-FB65-D0CA58A63B89}"/>
              </a:ext>
            </a:extLst>
          </p:cNvPr>
          <p:cNvSpPr>
            <a:spLocks noGrp="1"/>
          </p:cNvSpPr>
          <p:nvPr>
            <p:ph type="title"/>
          </p:nvPr>
        </p:nvSpPr>
        <p:spPr/>
        <p:txBody>
          <a:bodyPr/>
          <a:lstStyle/>
          <a:p>
            <a:r>
              <a:rPr lang="da-DK" dirty="0"/>
              <a:t>Opgave - binære tal</a:t>
            </a:r>
            <a:endParaRPr lang="en-DK" dirty="0"/>
          </a:p>
        </p:txBody>
      </p:sp>
      <p:sp>
        <p:nvSpPr>
          <p:cNvPr id="4" name="Slide Number Placeholder 3">
            <a:extLst>
              <a:ext uri="{FF2B5EF4-FFF2-40B4-BE49-F238E27FC236}">
                <a16:creationId xmlns:a16="http://schemas.microsoft.com/office/drawing/2014/main" id="{C16E2086-7ED5-D74D-87FA-EC3EDC6A5F9E}"/>
              </a:ext>
            </a:extLst>
          </p:cNvPr>
          <p:cNvSpPr>
            <a:spLocks noGrp="1"/>
          </p:cNvSpPr>
          <p:nvPr>
            <p:ph type="sldNum" sz="quarter" idx="12"/>
          </p:nvPr>
        </p:nvSpPr>
        <p:spPr/>
        <p:txBody>
          <a:bodyPr/>
          <a:lstStyle/>
          <a:p>
            <a:fld id="{76FF49CB-DA36-4A0D-B7A5-D537E7FBD145}" type="slidenum">
              <a:rPr lang="da-DK" smtClean="0"/>
              <a:t>10</a:t>
            </a:fld>
            <a:endParaRPr lang="da-DK"/>
          </a:p>
        </p:txBody>
      </p:sp>
    </p:spTree>
    <p:extLst>
      <p:ext uri="{BB962C8B-B14F-4D97-AF65-F5344CB8AC3E}">
        <p14:creationId xmlns:p14="http://schemas.microsoft.com/office/powerpoint/2010/main" val="2613849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9AA1356-3950-921E-2FF9-9EFCA51A5522}"/>
              </a:ext>
            </a:extLst>
          </p:cNvPr>
          <p:cNvSpPr>
            <a:spLocks noGrp="1"/>
          </p:cNvSpPr>
          <p:nvPr>
            <p:ph type="sldNum" sz="quarter" idx="10"/>
          </p:nvPr>
        </p:nvSpPr>
        <p:spPr/>
        <p:txBody>
          <a:bodyPr/>
          <a:lstStyle/>
          <a:p>
            <a:fld id="{D8D877B3-D348-4611-9BDB-C5374591D951}" type="slidenum">
              <a:rPr lang="en-US" smtClean="0"/>
              <a:pPr/>
              <a:t>11</a:t>
            </a:fld>
            <a:endParaRPr lang="en-US"/>
          </a:p>
        </p:txBody>
      </p:sp>
      <p:sp>
        <p:nvSpPr>
          <p:cNvPr id="4" name="Title 3">
            <a:extLst>
              <a:ext uri="{FF2B5EF4-FFF2-40B4-BE49-F238E27FC236}">
                <a16:creationId xmlns:a16="http://schemas.microsoft.com/office/drawing/2014/main" id="{59C70F1C-A4DA-997F-51B4-3736B4CD1A39}"/>
              </a:ext>
            </a:extLst>
          </p:cNvPr>
          <p:cNvSpPr>
            <a:spLocks noGrp="1"/>
          </p:cNvSpPr>
          <p:nvPr>
            <p:ph type="title"/>
          </p:nvPr>
        </p:nvSpPr>
        <p:spPr/>
        <p:txBody>
          <a:bodyPr/>
          <a:lstStyle/>
          <a:p>
            <a:r>
              <a:rPr lang="en-US"/>
              <a:t>L</a:t>
            </a:r>
            <a:r>
              <a:rPr lang="da-DK" err="1"/>
              <a:t>æringsmål</a:t>
            </a:r>
            <a:r>
              <a:rPr lang="da-DK"/>
              <a:t> </a:t>
            </a:r>
            <a:r>
              <a:rPr lang="da-DK" err="1"/>
              <a:t>idag</a:t>
            </a:r>
            <a:endParaRPr lang="en-DK"/>
          </a:p>
        </p:txBody>
      </p:sp>
      <p:sp>
        <p:nvSpPr>
          <p:cNvPr id="5" name="Text Placeholder 4">
            <a:extLst>
              <a:ext uri="{FF2B5EF4-FFF2-40B4-BE49-F238E27FC236}">
                <a16:creationId xmlns:a16="http://schemas.microsoft.com/office/drawing/2014/main" id="{B735D18A-0288-6507-0214-0F91B518E50A}"/>
              </a:ext>
            </a:extLst>
          </p:cNvPr>
          <p:cNvSpPr>
            <a:spLocks noGrp="1"/>
          </p:cNvSpPr>
          <p:nvPr>
            <p:ph type="body" sz="quarter" idx="12"/>
          </p:nvPr>
        </p:nvSpPr>
        <p:spPr/>
        <p:txBody>
          <a:bodyPr>
            <a:normAutofit/>
          </a:bodyPr>
          <a:lstStyle/>
          <a:p>
            <a:pPr marL="0" indent="0">
              <a:buNone/>
            </a:pPr>
            <a:r>
              <a:rPr lang="da-DK" b="1" u="sng"/>
              <a:t>Viden om </a:t>
            </a:r>
            <a:r>
              <a:rPr lang="en-US" b="1" u="sng"/>
              <a:t>Data typer</a:t>
            </a:r>
          </a:p>
          <a:p>
            <a:r>
              <a:rPr lang="da-DK"/>
              <a:t>Talsystemer</a:t>
            </a:r>
          </a:p>
          <a:p>
            <a:r>
              <a:rPr lang="da-DK" b="1"/>
              <a:t>Datatype størrelser og termologier</a:t>
            </a:r>
          </a:p>
          <a:p>
            <a:r>
              <a:rPr lang="da-DK"/>
              <a:t>ASCII, </a:t>
            </a:r>
            <a:r>
              <a:rPr lang="da-DK" err="1"/>
              <a:t>Unicode</a:t>
            </a:r>
            <a:r>
              <a:rPr lang="da-DK"/>
              <a:t> og UTF-8</a:t>
            </a:r>
          </a:p>
          <a:p>
            <a:r>
              <a:rPr lang="da-DK" err="1"/>
              <a:t>Scope</a:t>
            </a:r>
            <a:r>
              <a:rPr lang="da-DK"/>
              <a:t>, </a:t>
            </a:r>
            <a:r>
              <a:rPr lang="da-DK" err="1"/>
              <a:t>storage</a:t>
            </a:r>
            <a:r>
              <a:rPr lang="da-DK"/>
              <a:t> </a:t>
            </a:r>
            <a:r>
              <a:rPr lang="da-DK" err="1"/>
              <a:t>specifiers</a:t>
            </a:r>
            <a:r>
              <a:rPr lang="da-DK"/>
              <a:t> &amp; type </a:t>
            </a:r>
            <a:r>
              <a:rPr lang="da-DK" err="1"/>
              <a:t>qualifiers</a:t>
            </a:r>
            <a:endParaRPr lang="da-DK"/>
          </a:p>
          <a:p>
            <a:endParaRPr lang="da-DK"/>
          </a:p>
          <a:p>
            <a:endParaRPr lang="da-DK"/>
          </a:p>
          <a:p>
            <a:endParaRPr lang="da-DK"/>
          </a:p>
          <a:p>
            <a:endParaRPr lang="da-DK"/>
          </a:p>
          <a:p>
            <a:endParaRPr lang="en-DK"/>
          </a:p>
        </p:txBody>
      </p:sp>
      <p:pic>
        <p:nvPicPr>
          <p:cNvPr id="6" name="Pladsholder til billede 33">
            <a:extLst>
              <a:ext uri="{FF2B5EF4-FFF2-40B4-BE49-F238E27FC236}">
                <a16:creationId xmlns:a16="http://schemas.microsoft.com/office/drawing/2014/main" id="{88145634-ED54-724B-DFDD-805B5D55BDC3}"/>
              </a:ext>
            </a:extLst>
          </p:cNvPr>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l="30514" r="30514"/>
          <a:stretch/>
        </p:blipFill>
        <p:spPr>
          <a:xfrm>
            <a:off x="7439025" y="0"/>
            <a:ext cx="4752975" cy="6858000"/>
          </a:xfrm>
        </p:spPr>
      </p:pic>
    </p:spTree>
    <p:extLst>
      <p:ext uri="{BB962C8B-B14F-4D97-AF65-F5344CB8AC3E}">
        <p14:creationId xmlns:p14="http://schemas.microsoft.com/office/powerpoint/2010/main" val="4202729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587373" y="359273"/>
            <a:ext cx="10372727" cy="1621619"/>
          </a:xfrm>
        </p:spPr>
        <p:txBody>
          <a:bodyPr/>
          <a:lstStyle/>
          <a:p>
            <a:r>
              <a:rPr lang="da-DK"/>
              <a:t>simpel data typer karakteristika</a:t>
            </a:r>
          </a:p>
        </p:txBody>
      </p:sp>
      <p:sp>
        <p:nvSpPr>
          <p:cNvPr id="6" name="Pladsholder til tekst 5"/>
          <p:cNvSpPr>
            <a:spLocks noGrp="1"/>
          </p:cNvSpPr>
          <p:nvPr>
            <p:ph type="body" sz="quarter" idx="12"/>
          </p:nvPr>
        </p:nvSpPr>
        <p:spPr>
          <a:xfrm>
            <a:off x="587375" y="2143359"/>
            <a:ext cx="10372725" cy="3752115"/>
          </a:xfrm>
        </p:spPr>
        <p:txBody>
          <a:bodyPr>
            <a:normAutofit/>
          </a:bodyPr>
          <a:lstStyle/>
          <a:p>
            <a:pPr marL="0" indent="0">
              <a:buNone/>
            </a:pPr>
            <a:r>
              <a:rPr lang="da-DK"/>
              <a:t>karakterer (</a:t>
            </a:r>
            <a:r>
              <a:rPr lang="da-DK" err="1"/>
              <a:t>char</a:t>
            </a:r>
            <a:r>
              <a:rPr lang="da-DK"/>
              <a:t>), heltal (</a:t>
            </a:r>
            <a:r>
              <a:rPr lang="da-DK" err="1"/>
              <a:t>int</a:t>
            </a:r>
            <a:r>
              <a:rPr lang="da-DK"/>
              <a:t>) og kommatal (</a:t>
            </a:r>
            <a:r>
              <a:rPr lang="da-DK" err="1"/>
              <a:t>float</a:t>
            </a:r>
            <a:r>
              <a:rPr lang="da-DK"/>
              <a:t>/double) i flere forskellige størrelser. </a:t>
            </a:r>
          </a:p>
          <a:p>
            <a:pPr marL="0" indent="0">
              <a:buNone/>
            </a:pPr>
            <a:r>
              <a:rPr lang="da-DK"/>
              <a:t>3 vigtige karakteristika ved fundamentale data typer:</a:t>
            </a:r>
          </a:p>
          <a:p>
            <a:pPr>
              <a:buFont typeface="Arial" panose="020B0604020202020204" pitchFamily="34" charset="0"/>
              <a:buChar char="•"/>
            </a:pPr>
            <a:r>
              <a:rPr lang="da-DK" err="1"/>
              <a:t>Size</a:t>
            </a:r>
            <a:r>
              <a:rPr lang="da-DK"/>
              <a:t> (in </a:t>
            </a:r>
            <a:r>
              <a:rPr lang="da-DK" err="1"/>
              <a:t>memory</a:t>
            </a:r>
            <a:r>
              <a:rPr lang="da-DK"/>
              <a:t>) --&gt; </a:t>
            </a:r>
            <a:r>
              <a:rPr lang="da-DK" err="1"/>
              <a:t>sizeof</a:t>
            </a:r>
            <a:r>
              <a:rPr lang="da-DK"/>
              <a:t>(variable)</a:t>
            </a:r>
          </a:p>
          <a:p>
            <a:pPr>
              <a:buFont typeface="Arial" panose="020B0604020202020204" pitchFamily="34" charset="0"/>
              <a:buChar char="•"/>
            </a:pPr>
            <a:r>
              <a:rPr lang="da-DK"/>
              <a:t>Type of data</a:t>
            </a:r>
          </a:p>
          <a:p>
            <a:pPr>
              <a:buFont typeface="Arial" panose="020B0604020202020204" pitchFamily="34" charset="0"/>
              <a:buChar char="•"/>
            </a:pPr>
            <a:r>
              <a:rPr lang="da-DK"/>
              <a:t>Range</a:t>
            </a:r>
          </a:p>
          <a:p>
            <a:pPr marL="0" indent="0">
              <a:buNone/>
            </a:pPr>
            <a:r>
              <a:rPr lang="da-DK"/>
              <a:t>Vælg mindste størrelse der er behov for == hurtigere eksekvering at selve programmet.</a:t>
            </a:r>
          </a:p>
          <a:p>
            <a:pPr marL="0" indent="0">
              <a:buNone/>
            </a:pPr>
            <a:endParaRPr lang="da-DK"/>
          </a:p>
        </p:txBody>
      </p:sp>
      <p:graphicFrame>
        <p:nvGraphicFramePr>
          <p:cNvPr id="7" name="Diagram 6">
            <a:extLst>
              <a:ext uri="{FF2B5EF4-FFF2-40B4-BE49-F238E27FC236}">
                <a16:creationId xmlns:a16="http://schemas.microsoft.com/office/drawing/2014/main" id="{0D64D017-BE70-4F48-AE7D-2AD632918FCC}"/>
              </a:ext>
            </a:extLst>
          </p:cNvPr>
          <p:cNvGraphicFramePr/>
          <p:nvPr>
            <p:extLst>
              <p:ext uri="{D42A27DB-BD31-4B8C-83A1-F6EECF244321}">
                <p14:modId xmlns:p14="http://schemas.microsoft.com/office/powerpoint/2010/main" val="1121566167"/>
              </p:ext>
            </p:extLst>
          </p:nvPr>
        </p:nvGraphicFramePr>
        <p:xfrm>
          <a:off x="2465664" y="4019416"/>
          <a:ext cx="6744292" cy="22904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Ellipse 1">
            <a:extLst>
              <a:ext uri="{FF2B5EF4-FFF2-40B4-BE49-F238E27FC236}">
                <a16:creationId xmlns:a16="http://schemas.microsoft.com/office/drawing/2014/main" id="{39F7D65C-BA93-4DCA-9C47-AF6C244F3A1C}"/>
              </a:ext>
            </a:extLst>
          </p:cNvPr>
          <p:cNvSpPr/>
          <p:nvPr/>
        </p:nvSpPr>
        <p:spPr>
          <a:xfrm>
            <a:off x="4060039" y="4981894"/>
            <a:ext cx="1946245" cy="97312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3325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DD7B773B-4D27-4ACC-B426-D9A9AE8E7D66}"/>
              </a:ext>
            </a:extLst>
          </p:cNvPr>
          <p:cNvSpPr>
            <a:spLocks noGrp="1"/>
          </p:cNvSpPr>
          <p:nvPr>
            <p:ph type="sldNum" sz="quarter" idx="10"/>
          </p:nvPr>
        </p:nvSpPr>
        <p:spPr/>
        <p:txBody>
          <a:bodyPr/>
          <a:lstStyle/>
          <a:p>
            <a:fld id="{D8D877B3-D348-4611-9BDB-C5374591D951}" type="slidenum">
              <a:rPr lang="en-US" smtClean="0"/>
              <a:pPr/>
              <a:t>13</a:t>
            </a:fld>
            <a:endParaRPr lang="en-US"/>
          </a:p>
        </p:txBody>
      </p:sp>
      <p:sp>
        <p:nvSpPr>
          <p:cNvPr id="4" name="Titel 3">
            <a:extLst>
              <a:ext uri="{FF2B5EF4-FFF2-40B4-BE49-F238E27FC236}">
                <a16:creationId xmlns:a16="http://schemas.microsoft.com/office/drawing/2014/main" id="{977FF949-C530-44D3-AEA9-870397BE5E87}"/>
              </a:ext>
            </a:extLst>
          </p:cNvPr>
          <p:cNvSpPr>
            <a:spLocks noGrp="1"/>
          </p:cNvSpPr>
          <p:nvPr>
            <p:ph type="title"/>
          </p:nvPr>
        </p:nvSpPr>
        <p:spPr/>
        <p:txBody>
          <a:bodyPr/>
          <a:lstStyle/>
          <a:p>
            <a:r>
              <a:rPr lang="da-DK"/>
              <a:t>Kommatal</a:t>
            </a:r>
            <a:br>
              <a:rPr lang="da-DK"/>
            </a:br>
            <a:r>
              <a:rPr lang="da-DK" sz="1400"/>
              <a:t>(</a:t>
            </a:r>
            <a:r>
              <a:rPr lang="da-DK" sz="1400" err="1"/>
              <a:t>float</a:t>
            </a:r>
            <a:r>
              <a:rPr lang="da-DK" sz="1400"/>
              <a:t>, double &amp; long double)</a:t>
            </a:r>
            <a:endParaRPr lang="en-US" sz="1400"/>
          </a:p>
        </p:txBody>
      </p:sp>
      <p:pic>
        <p:nvPicPr>
          <p:cNvPr id="1026" name="Picture 2" descr="A sign bit, a 15-bit exponent, and a 112-bit significand">
            <a:extLst>
              <a:ext uri="{FF2B5EF4-FFF2-40B4-BE49-F238E27FC236}">
                <a16:creationId xmlns:a16="http://schemas.microsoft.com/office/drawing/2014/main" id="{CA1029B1-5E8D-48B5-A33F-419D2039FF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374" y="4807892"/>
            <a:ext cx="10142220" cy="106493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0C9CF2B-C1A8-4A75-9BF7-7B34AF10AE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8117" y="1615278"/>
            <a:ext cx="7479888" cy="95083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28811559-10A6-4F87-9982-135A6B2F12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3871" y="2851233"/>
            <a:ext cx="7122605" cy="1440657"/>
          </a:xfrm>
          <a:prstGeom prst="rect">
            <a:avLst/>
          </a:prstGeom>
          <a:noFill/>
          <a:extLst>
            <a:ext uri="{909E8E84-426E-40DD-AFC4-6F175D3DCCD1}">
              <a14:hiddenFill xmlns:a14="http://schemas.microsoft.com/office/drawing/2010/main">
                <a:solidFill>
                  <a:srgbClr val="FFFFFF"/>
                </a:solidFill>
              </a14:hiddenFill>
            </a:ext>
          </a:extLst>
        </p:spPr>
      </p:pic>
      <p:sp>
        <p:nvSpPr>
          <p:cNvPr id="11" name="Tekstfelt 10">
            <a:extLst>
              <a:ext uri="{FF2B5EF4-FFF2-40B4-BE49-F238E27FC236}">
                <a16:creationId xmlns:a16="http://schemas.microsoft.com/office/drawing/2014/main" id="{13CC2385-A3A8-41FD-B36E-87377776DE45}"/>
              </a:ext>
            </a:extLst>
          </p:cNvPr>
          <p:cNvSpPr txBox="1"/>
          <p:nvPr/>
        </p:nvSpPr>
        <p:spPr>
          <a:xfrm>
            <a:off x="3343220" y="1896682"/>
            <a:ext cx="761301" cy="369332"/>
          </a:xfrm>
          <a:prstGeom prst="rect">
            <a:avLst/>
          </a:prstGeom>
          <a:noFill/>
        </p:spPr>
        <p:txBody>
          <a:bodyPr wrap="square">
            <a:spAutoFit/>
          </a:bodyPr>
          <a:lstStyle/>
          <a:p>
            <a:r>
              <a:rPr lang="da-DK" sz="1800" err="1"/>
              <a:t>float</a:t>
            </a:r>
            <a:r>
              <a:rPr lang="da-DK" sz="1800"/>
              <a:t>:</a:t>
            </a:r>
            <a:endParaRPr lang="en-US"/>
          </a:p>
        </p:txBody>
      </p:sp>
      <p:sp>
        <p:nvSpPr>
          <p:cNvPr id="7" name="Tekstfelt 6">
            <a:extLst>
              <a:ext uri="{FF2B5EF4-FFF2-40B4-BE49-F238E27FC236}">
                <a16:creationId xmlns:a16="http://schemas.microsoft.com/office/drawing/2014/main" id="{7253C4CA-BE32-41F6-8FB7-F6DC5C98E163}"/>
              </a:ext>
            </a:extLst>
          </p:cNvPr>
          <p:cNvSpPr txBox="1"/>
          <p:nvPr/>
        </p:nvSpPr>
        <p:spPr>
          <a:xfrm>
            <a:off x="2852257" y="3434091"/>
            <a:ext cx="1024013" cy="369332"/>
          </a:xfrm>
          <a:prstGeom prst="rect">
            <a:avLst/>
          </a:prstGeom>
          <a:noFill/>
        </p:spPr>
        <p:txBody>
          <a:bodyPr wrap="square">
            <a:spAutoFit/>
          </a:bodyPr>
          <a:lstStyle/>
          <a:p>
            <a:r>
              <a:rPr lang="da-DK" sz="1800"/>
              <a:t>double:</a:t>
            </a:r>
            <a:endParaRPr lang="en-US"/>
          </a:p>
        </p:txBody>
      </p:sp>
      <p:sp>
        <p:nvSpPr>
          <p:cNvPr id="9" name="Tekstfelt 8">
            <a:extLst>
              <a:ext uri="{FF2B5EF4-FFF2-40B4-BE49-F238E27FC236}">
                <a16:creationId xmlns:a16="http://schemas.microsoft.com/office/drawing/2014/main" id="{8DE2E8D1-FECB-4AB2-85F2-734154201063}"/>
              </a:ext>
            </a:extLst>
          </p:cNvPr>
          <p:cNvSpPr txBox="1"/>
          <p:nvPr/>
        </p:nvSpPr>
        <p:spPr>
          <a:xfrm>
            <a:off x="587374" y="4365225"/>
            <a:ext cx="1627320" cy="369332"/>
          </a:xfrm>
          <a:prstGeom prst="rect">
            <a:avLst/>
          </a:prstGeom>
          <a:noFill/>
        </p:spPr>
        <p:txBody>
          <a:bodyPr wrap="square">
            <a:spAutoFit/>
          </a:bodyPr>
          <a:lstStyle/>
          <a:p>
            <a:r>
              <a:rPr lang="da-DK"/>
              <a:t>l</a:t>
            </a:r>
            <a:r>
              <a:rPr lang="da-DK" sz="1800"/>
              <a:t>ong double:</a:t>
            </a:r>
            <a:endParaRPr lang="en-US"/>
          </a:p>
        </p:txBody>
      </p:sp>
    </p:spTree>
    <p:extLst>
      <p:ext uri="{BB962C8B-B14F-4D97-AF65-F5344CB8AC3E}">
        <p14:creationId xmlns:p14="http://schemas.microsoft.com/office/powerpoint/2010/main" val="2595216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32-bit </a:t>
            </a:r>
            <a:r>
              <a:rPr lang="da-DK" err="1"/>
              <a:t>floating</a:t>
            </a:r>
            <a:r>
              <a:rPr lang="da-DK"/>
              <a:t>-point format</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0585" y="1556793"/>
            <a:ext cx="8268790" cy="4343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3969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64-bit </a:t>
            </a:r>
            <a:r>
              <a:rPr lang="da-DK" err="1"/>
              <a:t>floating</a:t>
            </a:r>
            <a:r>
              <a:rPr lang="da-DK"/>
              <a:t>-point format</a:t>
            </a: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5148" y="1556792"/>
            <a:ext cx="8392853"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73276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48932609-7C6B-40D4-9592-1F164A09D2E3}"/>
              </a:ext>
            </a:extLst>
          </p:cNvPr>
          <p:cNvSpPr>
            <a:spLocks noGrp="1"/>
          </p:cNvSpPr>
          <p:nvPr>
            <p:ph type="sldNum" sz="quarter" idx="10"/>
          </p:nvPr>
        </p:nvSpPr>
        <p:spPr/>
        <p:txBody>
          <a:bodyPr/>
          <a:lstStyle/>
          <a:p>
            <a:fld id="{D8D877B3-D348-4611-9BDB-C5374591D951}" type="slidenum">
              <a:rPr lang="en-US" smtClean="0"/>
              <a:pPr/>
              <a:t>16</a:t>
            </a:fld>
            <a:endParaRPr lang="en-US"/>
          </a:p>
        </p:txBody>
      </p:sp>
      <p:sp>
        <p:nvSpPr>
          <p:cNvPr id="4" name="Titel 3">
            <a:extLst>
              <a:ext uri="{FF2B5EF4-FFF2-40B4-BE49-F238E27FC236}">
                <a16:creationId xmlns:a16="http://schemas.microsoft.com/office/drawing/2014/main" id="{DB3C3078-98F7-4C94-93C3-C27F64B553F7}"/>
              </a:ext>
            </a:extLst>
          </p:cNvPr>
          <p:cNvSpPr>
            <a:spLocks noGrp="1"/>
          </p:cNvSpPr>
          <p:nvPr>
            <p:ph type="title"/>
          </p:nvPr>
        </p:nvSpPr>
        <p:spPr>
          <a:xfrm>
            <a:off x="587374" y="359273"/>
            <a:ext cx="7858126" cy="1621619"/>
          </a:xfrm>
        </p:spPr>
        <p:txBody>
          <a:bodyPr/>
          <a:lstStyle/>
          <a:p>
            <a:r>
              <a:rPr lang="da-DK" dirty="0"/>
              <a:t>De forskellige tal</a:t>
            </a:r>
            <a:endParaRPr lang="en-US" dirty="0"/>
          </a:p>
        </p:txBody>
      </p:sp>
      <p:sp>
        <p:nvSpPr>
          <p:cNvPr id="5" name="Pladsholder til tekst 4">
            <a:extLst>
              <a:ext uri="{FF2B5EF4-FFF2-40B4-BE49-F238E27FC236}">
                <a16:creationId xmlns:a16="http://schemas.microsoft.com/office/drawing/2014/main" id="{4FC7C853-D968-4963-AFDF-1704B09E81F3}"/>
              </a:ext>
            </a:extLst>
          </p:cNvPr>
          <p:cNvSpPr>
            <a:spLocks noGrp="1"/>
          </p:cNvSpPr>
          <p:nvPr>
            <p:ph type="body" sz="quarter" idx="12"/>
          </p:nvPr>
        </p:nvSpPr>
        <p:spPr>
          <a:xfrm>
            <a:off x="587374" y="2143359"/>
            <a:ext cx="9188283" cy="3752115"/>
          </a:xfrm>
        </p:spPr>
        <p:txBody>
          <a:bodyPr/>
          <a:lstStyle/>
          <a:p>
            <a:pPr marL="0" indent="0">
              <a:buNone/>
            </a:pPr>
            <a:r>
              <a:rPr lang="da-DK" dirty="0"/>
              <a:t>Kør dette program for at se de forskellige heltal i C og deres range:</a:t>
            </a:r>
          </a:p>
          <a:p>
            <a:pPr marL="0" indent="0" algn="l">
              <a:buNone/>
            </a:pPr>
            <a:r>
              <a:rPr lang="da-DK" dirty="0">
                <a:hlinkClick r:id="rId2">
                  <a:extLst>
                    <a:ext uri="{A12FA001-AC4F-418D-AE19-62706E023703}">
                      <ahyp:hlinkClr xmlns:ahyp="http://schemas.microsoft.com/office/drawing/2018/hyperlinkcolor" val="tx"/>
                    </a:ext>
                  </a:extLst>
                </a:hlinkClick>
              </a:rPr>
              <a:t>http://tpcg.io/6oXFEQAq</a:t>
            </a:r>
            <a:endParaRPr lang="da-DK" dirty="0"/>
          </a:p>
          <a:p>
            <a:pPr marL="0" indent="0">
              <a:buNone/>
            </a:pPr>
            <a:r>
              <a:rPr lang="da-DK" dirty="0" err="1"/>
              <a:t>integer_values.c</a:t>
            </a:r>
            <a:endParaRPr lang="da-DK" dirty="0"/>
          </a:p>
          <a:p>
            <a:pPr marL="0" indent="0" algn="l">
              <a:buNone/>
            </a:pPr>
            <a:br>
              <a:rPr lang="da-DK" dirty="0"/>
            </a:br>
            <a:endParaRPr lang="da-DK" dirty="0"/>
          </a:p>
        </p:txBody>
      </p:sp>
    </p:spTree>
    <p:extLst>
      <p:ext uri="{BB962C8B-B14F-4D97-AF65-F5344CB8AC3E}">
        <p14:creationId xmlns:p14="http://schemas.microsoft.com/office/powerpoint/2010/main" val="3306471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9AA1356-3950-921E-2FF9-9EFCA51A5522}"/>
              </a:ext>
            </a:extLst>
          </p:cNvPr>
          <p:cNvSpPr>
            <a:spLocks noGrp="1"/>
          </p:cNvSpPr>
          <p:nvPr>
            <p:ph type="sldNum" sz="quarter" idx="10"/>
          </p:nvPr>
        </p:nvSpPr>
        <p:spPr/>
        <p:txBody>
          <a:bodyPr/>
          <a:lstStyle/>
          <a:p>
            <a:fld id="{D8D877B3-D348-4611-9BDB-C5374591D951}" type="slidenum">
              <a:rPr lang="en-US" smtClean="0"/>
              <a:pPr/>
              <a:t>17</a:t>
            </a:fld>
            <a:endParaRPr lang="en-US"/>
          </a:p>
        </p:txBody>
      </p:sp>
      <p:sp>
        <p:nvSpPr>
          <p:cNvPr id="4" name="Title 3">
            <a:extLst>
              <a:ext uri="{FF2B5EF4-FFF2-40B4-BE49-F238E27FC236}">
                <a16:creationId xmlns:a16="http://schemas.microsoft.com/office/drawing/2014/main" id="{59C70F1C-A4DA-997F-51B4-3736B4CD1A39}"/>
              </a:ext>
            </a:extLst>
          </p:cNvPr>
          <p:cNvSpPr>
            <a:spLocks noGrp="1"/>
          </p:cNvSpPr>
          <p:nvPr>
            <p:ph type="title"/>
          </p:nvPr>
        </p:nvSpPr>
        <p:spPr/>
        <p:txBody>
          <a:bodyPr/>
          <a:lstStyle/>
          <a:p>
            <a:r>
              <a:rPr lang="en-US"/>
              <a:t>L</a:t>
            </a:r>
            <a:r>
              <a:rPr lang="da-DK" err="1"/>
              <a:t>æringsmål</a:t>
            </a:r>
            <a:r>
              <a:rPr lang="da-DK"/>
              <a:t> </a:t>
            </a:r>
            <a:r>
              <a:rPr lang="da-DK" err="1"/>
              <a:t>idag</a:t>
            </a:r>
            <a:endParaRPr lang="en-DK"/>
          </a:p>
        </p:txBody>
      </p:sp>
      <p:sp>
        <p:nvSpPr>
          <p:cNvPr id="5" name="Text Placeholder 4">
            <a:extLst>
              <a:ext uri="{FF2B5EF4-FFF2-40B4-BE49-F238E27FC236}">
                <a16:creationId xmlns:a16="http://schemas.microsoft.com/office/drawing/2014/main" id="{B735D18A-0288-6507-0214-0F91B518E50A}"/>
              </a:ext>
            </a:extLst>
          </p:cNvPr>
          <p:cNvSpPr>
            <a:spLocks noGrp="1"/>
          </p:cNvSpPr>
          <p:nvPr>
            <p:ph type="body" sz="quarter" idx="12"/>
          </p:nvPr>
        </p:nvSpPr>
        <p:spPr/>
        <p:txBody>
          <a:bodyPr>
            <a:normAutofit/>
          </a:bodyPr>
          <a:lstStyle/>
          <a:p>
            <a:pPr marL="0" indent="0">
              <a:buNone/>
            </a:pPr>
            <a:r>
              <a:rPr lang="da-DK" b="1" u="sng"/>
              <a:t>Viden om </a:t>
            </a:r>
            <a:r>
              <a:rPr lang="en-US" b="1" u="sng"/>
              <a:t>Data typer</a:t>
            </a:r>
          </a:p>
          <a:p>
            <a:r>
              <a:rPr lang="da-DK"/>
              <a:t>Talsystemer</a:t>
            </a:r>
          </a:p>
          <a:p>
            <a:r>
              <a:rPr lang="da-DK"/>
              <a:t>Datatype størrelser og termologier</a:t>
            </a:r>
          </a:p>
          <a:p>
            <a:r>
              <a:rPr lang="da-DK" b="1"/>
              <a:t>ASCII, </a:t>
            </a:r>
            <a:r>
              <a:rPr lang="da-DK" b="1" err="1"/>
              <a:t>Unicode</a:t>
            </a:r>
            <a:r>
              <a:rPr lang="da-DK" b="1"/>
              <a:t> og UTF-8</a:t>
            </a:r>
          </a:p>
          <a:p>
            <a:r>
              <a:rPr lang="da-DK" err="1"/>
              <a:t>Scope</a:t>
            </a:r>
            <a:r>
              <a:rPr lang="da-DK"/>
              <a:t>, </a:t>
            </a:r>
            <a:r>
              <a:rPr lang="da-DK" err="1"/>
              <a:t>storage</a:t>
            </a:r>
            <a:r>
              <a:rPr lang="da-DK"/>
              <a:t> </a:t>
            </a:r>
            <a:r>
              <a:rPr lang="da-DK" err="1"/>
              <a:t>specifiers</a:t>
            </a:r>
            <a:r>
              <a:rPr lang="da-DK"/>
              <a:t> &amp; type </a:t>
            </a:r>
            <a:r>
              <a:rPr lang="da-DK" err="1"/>
              <a:t>qualifiers</a:t>
            </a:r>
            <a:endParaRPr lang="da-DK"/>
          </a:p>
          <a:p>
            <a:endParaRPr lang="da-DK"/>
          </a:p>
          <a:p>
            <a:endParaRPr lang="da-DK"/>
          </a:p>
          <a:p>
            <a:endParaRPr lang="da-DK"/>
          </a:p>
          <a:p>
            <a:endParaRPr lang="da-DK"/>
          </a:p>
          <a:p>
            <a:endParaRPr lang="en-DK"/>
          </a:p>
        </p:txBody>
      </p:sp>
      <p:pic>
        <p:nvPicPr>
          <p:cNvPr id="6" name="Pladsholder til billede 33">
            <a:extLst>
              <a:ext uri="{FF2B5EF4-FFF2-40B4-BE49-F238E27FC236}">
                <a16:creationId xmlns:a16="http://schemas.microsoft.com/office/drawing/2014/main" id="{88145634-ED54-724B-DFDD-805B5D55BDC3}"/>
              </a:ext>
            </a:extLst>
          </p:cNvPr>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l="30514" r="30514"/>
          <a:stretch/>
        </p:blipFill>
        <p:spPr>
          <a:xfrm>
            <a:off x="7439025" y="0"/>
            <a:ext cx="4752975" cy="6858000"/>
          </a:xfrm>
        </p:spPr>
      </p:pic>
    </p:spTree>
    <p:extLst>
      <p:ext uri="{BB962C8B-B14F-4D97-AF65-F5344CB8AC3E}">
        <p14:creationId xmlns:p14="http://schemas.microsoft.com/office/powerpoint/2010/main" val="30975272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B4C0739-0189-35E5-ED44-08CDFBE3609E}"/>
              </a:ext>
            </a:extLst>
          </p:cNvPr>
          <p:cNvSpPr>
            <a:spLocks noGrp="1"/>
          </p:cNvSpPr>
          <p:nvPr>
            <p:ph type="sldNum" sz="quarter" idx="4"/>
          </p:nvPr>
        </p:nvSpPr>
        <p:spPr/>
        <p:txBody>
          <a:bodyPr/>
          <a:lstStyle/>
          <a:p>
            <a:fld id="{D8D877B3-D348-4611-9BDB-C5374591D951}" type="slidenum">
              <a:rPr lang="en-US" smtClean="0"/>
              <a:pPr/>
              <a:t>18</a:t>
            </a:fld>
            <a:endParaRPr lang="en-US"/>
          </a:p>
        </p:txBody>
      </p:sp>
      <p:sp>
        <p:nvSpPr>
          <p:cNvPr id="4" name="Title 3">
            <a:extLst>
              <a:ext uri="{FF2B5EF4-FFF2-40B4-BE49-F238E27FC236}">
                <a16:creationId xmlns:a16="http://schemas.microsoft.com/office/drawing/2014/main" id="{F79C9322-232A-D163-8BC0-65DB2D7F2515}"/>
              </a:ext>
            </a:extLst>
          </p:cNvPr>
          <p:cNvSpPr>
            <a:spLocks noGrp="1"/>
          </p:cNvSpPr>
          <p:nvPr>
            <p:ph type="title"/>
          </p:nvPr>
        </p:nvSpPr>
        <p:spPr>
          <a:xfrm>
            <a:off x="587374" y="370290"/>
            <a:ext cx="10372726" cy="1474385"/>
          </a:xfrm>
        </p:spPr>
        <p:txBody>
          <a:bodyPr/>
          <a:lstStyle/>
          <a:p>
            <a:r>
              <a:rPr lang="da-DK"/>
              <a:t>Opgave: p06_datatyper2</a:t>
            </a:r>
            <a:br>
              <a:rPr lang="da-DK"/>
            </a:br>
            <a:r>
              <a:rPr lang="da-DK" sz="2800" err="1"/>
              <a:t>Integers</a:t>
            </a:r>
            <a:endParaRPr lang="en-DK"/>
          </a:p>
        </p:txBody>
      </p:sp>
      <p:sp>
        <p:nvSpPr>
          <p:cNvPr id="5" name="Text Placeholder 4">
            <a:extLst>
              <a:ext uri="{FF2B5EF4-FFF2-40B4-BE49-F238E27FC236}">
                <a16:creationId xmlns:a16="http://schemas.microsoft.com/office/drawing/2014/main" id="{033F4DD4-CE5D-1C7A-C9D7-DC25FD614AAB}"/>
              </a:ext>
            </a:extLst>
          </p:cNvPr>
          <p:cNvSpPr>
            <a:spLocks noGrp="1"/>
          </p:cNvSpPr>
          <p:nvPr>
            <p:ph type="body" sz="quarter" idx="12"/>
          </p:nvPr>
        </p:nvSpPr>
        <p:spPr/>
        <p:txBody>
          <a:bodyPr/>
          <a:lstStyle/>
          <a:p>
            <a:pPr marL="0" indent="0">
              <a:buNone/>
            </a:pPr>
            <a:r>
              <a:rPr lang="da-DK"/>
              <a:t>Long:</a:t>
            </a:r>
          </a:p>
          <a:p>
            <a:r>
              <a:rPr lang="da-DK"/>
              <a:t>normalt 4 bytes på et 32bit system</a:t>
            </a:r>
          </a:p>
          <a:p>
            <a:r>
              <a:rPr lang="da-DK"/>
              <a:t>normalt 8 bytes på et 64bit system</a:t>
            </a:r>
          </a:p>
          <a:p>
            <a:pPr lvl="1"/>
            <a:r>
              <a:rPr lang="da-DK"/>
              <a:t>Men kan varierer</a:t>
            </a:r>
          </a:p>
          <a:p>
            <a:pPr marL="0" indent="0">
              <a:buNone/>
            </a:pPr>
            <a:r>
              <a:rPr lang="da-DK"/>
              <a:t>long long:</a:t>
            </a:r>
          </a:p>
          <a:p>
            <a:r>
              <a:rPr lang="da-DK"/>
              <a:t>er garanteret af c-standard til at være mindst 8 bytes uanset system</a:t>
            </a:r>
            <a:endParaRPr lang="en-DK"/>
          </a:p>
        </p:txBody>
      </p:sp>
    </p:spTree>
    <p:extLst>
      <p:ext uri="{BB962C8B-B14F-4D97-AF65-F5344CB8AC3E}">
        <p14:creationId xmlns:p14="http://schemas.microsoft.com/office/powerpoint/2010/main" val="15890975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B4A089FE-35B7-4F7B-80FA-610CC1DC541F}"/>
              </a:ext>
            </a:extLst>
          </p:cNvPr>
          <p:cNvSpPr>
            <a:spLocks noGrp="1"/>
          </p:cNvSpPr>
          <p:nvPr>
            <p:ph type="sldNum" sz="quarter" idx="10"/>
          </p:nvPr>
        </p:nvSpPr>
        <p:spPr/>
        <p:txBody>
          <a:bodyPr/>
          <a:lstStyle/>
          <a:p>
            <a:fld id="{D8D877B3-D348-4611-9BDB-C5374591D951}" type="slidenum">
              <a:rPr lang="en-US" smtClean="0"/>
              <a:pPr/>
              <a:t>19</a:t>
            </a:fld>
            <a:endParaRPr lang="en-US"/>
          </a:p>
        </p:txBody>
      </p:sp>
      <p:sp>
        <p:nvSpPr>
          <p:cNvPr id="4" name="Titel 3">
            <a:extLst>
              <a:ext uri="{FF2B5EF4-FFF2-40B4-BE49-F238E27FC236}">
                <a16:creationId xmlns:a16="http://schemas.microsoft.com/office/drawing/2014/main" id="{1861968A-A111-4FF1-BBDE-1BE756A08F8D}"/>
              </a:ext>
            </a:extLst>
          </p:cNvPr>
          <p:cNvSpPr>
            <a:spLocks noGrp="1"/>
          </p:cNvSpPr>
          <p:nvPr>
            <p:ph type="title"/>
          </p:nvPr>
        </p:nvSpPr>
        <p:spPr>
          <a:xfrm>
            <a:off x="587374" y="359273"/>
            <a:ext cx="5531724" cy="1621619"/>
          </a:xfrm>
        </p:spPr>
        <p:txBody>
          <a:bodyPr/>
          <a:lstStyle/>
          <a:p>
            <a:r>
              <a:rPr lang="en-US"/>
              <a:t>ASCII</a:t>
            </a:r>
            <a:r>
              <a:rPr lang="en-US" sz="3600"/>
              <a:t> </a:t>
            </a:r>
            <a:r>
              <a:rPr lang="en-US" sz="1800"/>
              <a:t>(128 characters)</a:t>
            </a:r>
          </a:p>
        </p:txBody>
      </p:sp>
      <mc:AlternateContent xmlns:mc="http://schemas.openxmlformats.org/markup-compatibility/2006" xmlns:a14="http://schemas.microsoft.com/office/drawing/2010/main">
        <mc:Choice Requires="a14">
          <p:sp>
            <p:nvSpPr>
              <p:cNvPr id="5" name="Pladsholder til tekst 4">
                <a:extLst>
                  <a:ext uri="{FF2B5EF4-FFF2-40B4-BE49-F238E27FC236}">
                    <a16:creationId xmlns:a16="http://schemas.microsoft.com/office/drawing/2014/main" id="{F4912935-565A-4282-877F-267DCA782E6C}"/>
                  </a:ext>
                </a:extLst>
              </p:cNvPr>
              <p:cNvSpPr>
                <a:spLocks noGrp="1"/>
              </p:cNvSpPr>
              <p:nvPr>
                <p:ph type="body" sz="quarter" idx="12"/>
              </p:nvPr>
            </p:nvSpPr>
            <p:spPr>
              <a:xfrm>
                <a:off x="587375" y="1414021"/>
                <a:ext cx="11412947" cy="4481453"/>
              </a:xfrm>
            </p:spPr>
            <p:txBody>
              <a:bodyPr/>
              <a:lstStyle/>
              <a:p>
                <a:pPr marL="0" indent="0">
                  <a:buNone/>
                </a:pPr>
                <a:r>
                  <a:rPr lang="da-DK">
                    <a:latin typeface="Consolas" panose="020B0609020204030204" pitchFamily="49" charset="0"/>
                  </a:rPr>
                  <a:t>ASCII (American Standard Code for Information Interchange) dateres til 1960'erne. Det er den standard måde, hvorpå tekst er kodet numerisk.</a:t>
                </a:r>
              </a:p>
              <a:p>
                <a:endParaRPr lang="da-DK">
                  <a:latin typeface="Consolas" panose="020B0609020204030204" pitchFamily="49" charset="0"/>
                </a:endParaRPr>
              </a:p>
              <a:p>
                <a:pPr marL="0" indent="0">
                  <a:buNone/>
                </a:pPr>
                <a:r>
                  <a:rPr lang="da-DK">
                    <a:latin typeface="Consolas" panose="020B0609020204030204" pitchFamily="49" charset="0"/>
                  </a:rPr>
                  <a:t>Bemærk, at de første 32 tegn (0-31) og den sidste er kontroltegn.</a:t>
                </a:r>
              </a:p>
              <a:p>
                <a:pPr marL="0" indent="0">
                  <a:buNone/>
                </a:pPr>
                <a:r>
                  <a:rPr lang="da-DK">
                    <a:latin typeface="Consolas" panose="020B0609020204030204" pitchFamily="49" charset="0"/>
                  </a:rPr>
                  <a:t>'a' er ikke det samme som 'A'.</a:t>
                </a:r>
              </a:p>
              <a:p>
                <a:pPr marL="0" indent="0">
                  <a:buNone/>
                </a:pPr>
                <a:r>
                  <a:rPr lang="da-DK">
                    <a:latin typeface="Consolas" panose="020B0609020204030204" pitchFamily="49" charset="0"/>
                  </a:rPr>
                  <a:t>'A' = </a:t>
                </a:r>
                <a14:m>
                  <m:oMath xmlns:m="http://schemas.openxmlformats.org/officeDocument/2006/math">
                    <m:r>
                      <a:rPr lang="da-DK" i="1" dirty="0" smtClean="0">
                        <a:latin typeface="Cambria Math" panose="02040503050406030204" pitchFamily="18" charset="0"/>
                      </a:rPr>
                      <m:t>0</m:t>
                    </m:r>
                    <m:r>
                      <a:rPr lang="da-DK" i="1" dirty="0" smtClean="0">
                        <a:latin typeface="Cambria Math" panose="02040503050406030204" pitchFamily="18" charset="0"/>
                      </a:rPr>
                      <m:t>𝑥</m:t>
                    </m:r>
                    <m:sSub>
                      <m:sSubPr>
                        <m:ctrlPr>
                          <a:rPr lang="da-DK" b="0" i="1" dirty="0" smtClean="0">
                            <a:latin typeface="Cambria Math" panose="02040503050406030204" pitchFamily="18" charset="0"/>
                          </a:rPr>
                        </m:ctrlPr>
                      </m:sSubPr>
                      <m:e>
                        <m:r>
                          <a:rPr lang="da-DK" i="1" dirty="0" smtClean="0">
                            <a:latin typeface="Cambria Math" panose="02040503050406030204" pitchFamily="18" charset="0"/>
                          </a:rPr>
                          <m:t>41</m:t>
                        </m:r>
                      </m:e>
                      <m:sub>
                        <m:r>
                          <a:rPr lang="da-DK" b="0" i="1" dirty="0" smtClean="0">
                            <a:latin typeface="Cambria Math" panose="02040503050406030204" pitchFamily="18" charset="0"/>
                          </a:rPr>
                          <m:t>16</m:t>
                        </m:r>
                      </m:sub>
                    </m:sSub>
                    <m:r>
                      <a:rPr lang="da-DK" i="1" dirty="0" smtClean="0">
                        <a:latin typeface="Cambria Math" panose="02040503050406030204" pitchFamily="18" charset="0"/>
                      </a:rPr>
                      <m:t>=</m:t>
                    </m:r>
                    <m:sSub>
                      <m:sSubPr>
                        <m:ctrlPr>
                          <a:rPr lang="da-DK" b="0" i="1" dirty="0" smtClean="0">
                            <a:latin typeface="Cambria Math" panose="02040503050406030204" pitchFamily="18" charset="0"/>
                          </a:rPr>
                        </m:ctrlPr>
                      </m:sSubPr>
                      <m:e>
                        <m:r>
                          <a:rPr lang="da-DK" i="1" dirty="0" smtClean="0">
                            <a:latin typeface="Cambria Math" panose="02040503050406030204" pitchFamily="18" charset="0"/>
                          </a:rPr>
                          <m:t>65</m:t>
                        </m:r>
                      </m:e>
                      <m:sub>
                        <m:r>
                          <a:rPr lang="da-DK" b="0" i="1" dirty="0" smtClean="0">
                            <a:latin typeface="Cambria Math" panose="02040503050406030204" pitchFamily="18" charset="0"/>
                          </a:rPr>
                          <m:t>10</m:t>
                        </m:r>
                      </m:sub>
                    </m:sSub>
                    <m:r>
                      <a:rPr lang="en-US" i="1" dirty="0" smtClean="0">
                        <a:latin typeface="Cambria Math" panose="02040503050406030204" pitchFamily="18" charset="0"/>
                      </a:rPr>
                      <m:t>=</m:t>
                    </m:r>
                    <m:sSub>
                      <m:sSubPr>
                        <m:ctrlPr>
                          <a:rPr lang="da-DK" b="0" i="1" dirty="0" smtClean="0">
                            <a:latin typeface="Cambria Math" panose="02040503050406030204" pitchFamily="18" charset="0"/>
                          </a:rPr>
                        </m:ctrlPr>
                      </m:sSubPr>
                      <m:e>
                        <m:r>
                          <a:rPr lang="en-US" i="1" dirty="0">
                            <a:latin typeface="Cambria Math" panose="02040503050406030204" pitchFamily="18" charset="0"/>
                          </a:rPr>
                          <m:t>01000001</m:t>
                        </m:r>
                      </m:e>
                      <m:sub>
                        <m:r>
                          <a:rPr lang="da-DK" b="0" i="1" dirty="0" smtClean="0">
                            <a:latin typeface="Cambria Math" panose="02040503050406030204" pitchFamily="18" charset="0"/>
                          </a:rPr>
                          <m:t>2</m:t>
                        </m:r>
                      </m:sub>
                    </m:sSub>
                  </m:oMath>
                </a14:m>
                <a:endParaRPr lang="en-US">
                  <a:latin typeface="Consolas" panose="020B0609020204030204" pitchFamily="49" charset="0"/>
                </a:endParaRPr>
              </a:p>
              <a:p>
                <a:pPr marL="0" indent="0">
                  <a:buNone/>
                </a:pPr>
                <a:r>
                  <a:rPr lang="en-US">
                    <a:latin typeface="Consolas" panose="020B0609020204030204" pitchFamily="49" charset="0"/>
                  </a:rPr>
                  <a:t>'a' = </a:t>
                </a:r>
                <a14:m>
                  <m:oMath xmlns:m="http://schemas.openxmlformats.org/officeDocument/2006/math">
                    <m:r>
                      <a:rPr lang="da-DK" i="1" dirty="0" smtClean="0">
                        <a:latin typeface="Cambria Math" panose="02040503050406030204" pitchFamily="18" charset="0"/>
                      </a:rPr>
                      <m:t>0</m:t>
                    </m:r>
                    <m:r>
                      <a:rPr lang="da-DK" i="1" dirty="0" smtClean="0">
                        <a:latin typeface="Cambria Math" panose="02040503050406030204" pitchFamily="18" charset="0"/>
                      </a:rPr>
                      <m:t>𝑥</m:t>
                    </m:r>
                    <m:sSub>
                      <m:sSubPr>
                        <m:ctrlPr>
                          <a:rPr lang="da-DK" b="0" i="1" dirty="0" smtClean="0">
                            <a:latin typeface="Cambria Math" panose="02040503050406030204" pitchFamily="18" charset="0"/>
                          </a:rPr>
                        </m:ctrlPr>
                      </m:sSubPr>
                      <m:e>
                        <m:r>
                          <a:rPr lang="da-DK" b="0" i="1" dirty="0" smtClean="0">
                            <a:latin typeface="Cambria Math" panose="02040503050406030204" pitchFamily="18" charset="0"/>
                          </a:rPr>
                          <m:t>6</m:t>
                        </m:r>
                        <m:r>
                          <a:rPr lang="da-DK" i="1" dirty="0" smtClean="0">
                            <a:latin typeface="Cambria Math" panose="02040503050406030204" pitchFamily="18" charset="0"/>
                          </a:rPr>
                          <m:t>1</m:t>
                        </m:r>
                      </m:e>
                      <m:sub>
                        <m:r>
                          <a:rPr lang="da-DK" b="0" i="1" dirty="0" smtClean="0">
                            <a:latin typeface="Cambria Math" panose="02040503050406030204" pitchFamily="18" charset="0"/>
                          </a:rPr>
                          <m:t>16</m:t>
                        </m:r>
                      </m:sub>
                    </m:sSub>
                    <m:r>
                      <a:rPr lang="da-DK" i="1" dirty="0" smtClean="0">
                        <a:latin typeface="Cambria Math" panose="02040503050406030204" pitchFamily="18" charset="0"/>
                      </a:rPr>
                      <m:t>=</m:t>
                    </m:r>
                    <m:sSub>
                      <m:sSubPr>
                        <m:ctrlPr>
                          <a:rPr lang="da-DK" b="0" i="1" dirty="0" smtClean="0">
                            <a:latin typeface="Cambria Math" panose="02040503050406030204" pitchFamily="18" charset="0"/>
                          </a:rPr>
                        </m:ctrlPr>
                      </m:sSubPr>
                      <m:e>
                        <m:r>
                          <a:rPr lang="da-DK" b="0" i="1" dirty="0" smtClean="0">
                            <a:latin typeface="Cambria Math" panose="02040503050406030204" pitchFamily="18" charset="0"/>
                          </a:rPr>
                          <m:t>97</m:t>
                        </m:r>
                      </m:e>
                      <m:sub>
                        <m:r>
                          <a:rPr lang="da-DK" b="0" i="1" dirty="0" smtClean="0">
                            <a:latin typeface="Cambria Math" panose="02040503050406030204" pitchFamily="18" charset="0"/>
                          </a:rPr>
                          <m:t>10</m:t>
                        </m:r>
                      </m:sub>
                    </m:sSub>
                    <m:r>
                      <a:rPr lang="en-US" i="1" dirty="0" smtClean="0">
                        <a:latin typeface="Cambria Math" panose="02040503050406030204" pitchFamily="18" charset="0"/>
                      </a:rPr>
                      <m:t>=</m:t>
                    </m:r>
                    <m:sSub>
                      <m:sSubPr>
                        <m:ctrlPr>
                          <a:rPr lang="da-DK" b="0" i="1" dirty="0" smtClean="0">
                            <a:latin typeface="Cambria Math" panose="02040503050406030204" pitchFamily="18" charset="0"/>
                          </a:rPr>
                        </m:ctrlPr>
                      </m:sSubPr>
                      <m:e>
                        <m:r>
                          <a:rPr lang="da-DK" b="0" i="1" dirty="0" smtClean="0">
                            <a:latin typeface="Cambria Math" panose="02040503050406030204" pitchFamily="18" charset="0"/>
                          </a:rPr>
                          <m:t>0</m:t>
                        </m:r>
                        <m:r>
                          <a:rPr lang="da-DK" i="1" dirty="0">
                            <a:latin typeface="Cambria Math" panose="02040503050406030204" pitchFamily="18" charset="0"/>
                          </a:rPr>
                          <m:t>1100001</m:t>
                        </m:r>
                      </m:e>
                      <m:sub>
                        <m:r>
                          <a:rPr lang="da-DK" b="0" i="1" dirty="0" smtClean="0">
                            <a:latin typeface="Cambria Math" panose="02040503050406030204" pitchFamily="18" charset="0"/>
                          </a:rPr>
                          <m:t>2</m:t>
                        </m:r>
                      </m:sub>
                    </m:sSub>
                  </m:oMath>
                </a14:m>
                <a:endParaRPr lang="en-US">
                  <a:latin typeface="Consolas" panose="020B0609020204030204" pitchFamily="49" charset="0"/>
                </a:endParaRPr>
              </a:p>
              <a:p>
                <a:pPr marL="0" indent="0">
                  <a:buNone/>
                </a:pPr>
                <a:endParaRPr lang="en-US">
                  <a:latin typeface="Consolas" panose="020B0609020204030204" pitchFamily="49" charset="0"/>
                </a:endParaRPr>
              </a:p>
            </p:txBody>
          </p:sp>
        </mc:Choice>
        <mc:Fallback xmlns="">
          <p:sp>
            <p:nvSpPr>
              <p:cNvPr id="5" name="Pladsholder til tekst 4">
                <a:extLst>
                  <a:ext uri="{FF2B5EF4-FFF2-40B4-BE49-F238E27FC236}">
                    <a16:creationId xmlns:a16="http://schemas.microsoft.com/office/drawing/2014/main" id="{F4912935-565A-4282-877F-267DCA782E6C}"/>
                  </a:ext>
                </a:extLst>
              </p:cNvPr>
              <p:cNvSpPr>
                <a:spLocks noGrp="1" noRot="1" noChangeAspect="1" noMove="1" noResize="1" noEditPoints="1" noAdjustHandles="1" noChangeArrowheads="1" noChangeShapeType="1" noTextEdit="1"/>
              </p:cNvSpPr>
              <p:nvPr>
                <p:ph type="body" sz="quarter" idx="12"/>
              </p:nvPr>
            </p:nvSpPr>
            <p:spPr>
              <a:xfrm>
                <a:off x="587375" y="1414021"/>
                <a:ext cx="11412947" cy="4481453"/>
              </a:xfrm>
              <a:blipFill>
                <a:blip r:embed="rId2"/>
                <a:stretch>
                  <a:fillRect l="-1068" t="-544" r="-427"/>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081FF2A9-8B58-4896-81AE-D127A5408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2420" y="2846521"/>
            <a:ext cx="5731193" cy="3048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480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4EA306B7-62FC-4894-83E6-7D0D8E659226}"/>
              </a:ext>
            </a:extLst>
          </p:cNvPr>
          <p:cNvSpPr>
            <a:spLocks noGrp="1"/>
          </p:cNvSpPr>
          <p:nvPr>
            <p:ph type="title"/>
          </p:nvPr>
        </p:nvSpPr>
        <p:spPr>
          <a:xfrm>
            <a:off x="587374" y="367628"/>
            <a:ext cx="5668383" cy="1621619"/>
          </a:xfrm>
        </p:spPr>
        <p:txBody>
          <a:bodyPr/>
          <a:lstStyle/>
          <a:p>
            <a:r>
              <a:rPr lang="da-DK"/>
              <a:t>Forslag til lærebog</a:t>
            </a:r>
            <a:endParaRPr lang="en-US"/>
          </a:p>
        </p:txBody>
      </p:sp>
      <p:sp>
        <p:nvSpPr>
          <p:cNvPr id="10" name="Pladsholder til tekst 9">
            <a:extLst>
              <a:ext uri="{FF2B5EF4-FFF2-40B4-BE49-F238E27FC236}">
                <a16:creationId xmlns:a16="http://schemas.microsoft.com/office/drawing/2014/main" id="{F5A0C792-9410-46FC-8094-5BC6B7A2FFBD}"/>
              </a:ext>
            </a:extLst>
          </p:cNvPr>
          <p:cNvSpPr>
            <a:spLocks noGrp="1"/>
          </p:cNvSpPr>
          <p:nvPr>
            <p:ph type="body" sz="quarter" idx="13"/>
          </p:nvPr>
        </p:nvSpPr>
        <p:spPr>
          <a:xfrm>
            <a:off x="587375" y="2262579"/>
            <a:ext cx="5353072" cy="4227793"/>
          </a:xfrm>
        </p:spPr>
        <p:txBody>
          <a:bodyPr>
            <a:normAutofit fontScale="40000" lnSpcReduction="20000"/>
          </a:bodyPr>
          <a:lstStyle/>
          <a:p>
            <a:pPr marL="0" indent="0">
              <a:buNone/>
            </a:pPr>
            <a:r>
              <a:rPr lang="da-DK" sz="2000" dirty="0">
                <a:solidFill>
                  <a:schemeClr val="tx1">
                    <a:lumMod val="50000"/>
                  </a:schemeClr>
                </a:solidFill>
              </a:rPr>
              <a:t>Der findes et utal af online bøger og ligeledes online kursus materiale, der understøtter indlæringen af C. </a:t>
            </a:r>
          </a:p>
          <a:p>
            <a:pPr marL="0" indent="0">
              <a:buNone/>
            </a:pPr>
            <a:r>
              <a:rPr lang="da-DK" sz="2000" dirty="0">
                <a:solidFill>
                  <a:schemeClr val="tx1">
                    <a:lumMod val="50000"/>
                  </a:schemeClr>
                </a:solidFill>
              </a:rPr>
              <a:t>Vi vil anvende flere af disse undervejs og der vil være sider at læse til de fleste kursusgange. </a:t>
            </a:r>
          </a:p>
          <a:p>
            <a:pPr marL="0" indent="0">
              <a:buNone/>
            </a:pPr>
            <a:r>
              <a:rPr lang="en-US" sz="2000" dirty="0">
                <a:solidFill>
                  <a:schemeClr val="tx1">
                    <a:lumMod val="50000"/>
                  </a:schemeClr>
                </a:solidFill>
              </a:rPr>
              <a:t>Resources:</a:t>
            </a:r>
          </a:p>
          <a:p>
            <a:pPr>
              <a:buFont typeface="Arial" panose="020B0604020202020204" pitchFamily="34" charset="0"/>
              <a:buChar char="•"/>
            </a:pPr>
            <a:r>
              <a:rPr lang="en-US" sz="2000" dirty="0">
                <a:solidFill>
                  <a:schemeClr val="tx1">
                    <a:lumMod val="50000"/>
                  </a:schemeClr>
                </a:solidFill>
                <a:hlinkClick r:id="rId2">
                  <a:extLst>
                    <a:ext uri="{A12FA001-AC4F-418D-AE19-62706E023703}">
                      <ahyp:hlinkClr xmlns:ahyp="http://schemas.microsoft.com/office/drawing/2018/hyperlinkcolor" val="tx"/>
                    </a:ext>
                  </a:extLst>
                </a:hlinkClick>
              </a:rPr>
              <a:t>https://cplusplus.com/reference/clibrary/</a:t>
            </a:r>
          </a:p>
          <a:p>
            <a:pPr>
              <a:buFont typeface="Arial" panose="020B0604020202020204" pitchFamily="34" charset="0"/>
              <a:buChar char="•"/>
            </a:pPr>
            <a:r>
              <a:rPr lang="en-US" sz="2000" dirty="0">
                <a:solidFill>
                  <a:schemeClr val="tx1">
                    <a:lumMod val="50000"/>
                  </a:schemeClr>
                </a:solidFill>
                <a:hlinkClick r:id="rId2">
                  <a:extLst>
                    <a:ext uri="{A12FA001-AC4F-418D-AE19-62706E023703}">
                      <ahyp:hlinkClr xmlns:ahyp="http://schemas.microsoft.com/office/drawing/2018/hyperlinkcolor" val="tx"/>
                    </a:ext>
                  </a:extLst>
                </a:hlinkClick>
              </a:rPr>
              <a:t>https://manual.cs50.io/</a:t>
            </a:r>
            <a:endParaRPr lang="en-US" sz="2000" dirty="0">
              <a:solidFill>
                <a:schemeClr val="tx1">
                  <a:lumMod val="50000"/>
                </a:schemeClr>
              </a:solidFill>
            </a:endParaRPr>
          </a:p>
          <a:p>
            <a:pPr marL="285750" indent="-285750">
              <a:buFont typeface="Arial" panose="020B0604020202020204" pitchFamily="34" charset="0"/>
              <a:buChar char="•"/>
            </a:pPr>
            <a:r>
              <a:rPr lang="en-US" sz="2000" dirty="0">
                <a:solidFill>
                  <a:schemeClr val="tx1">
                    <a:lumMod val="50000"/>
                  </a:schemeClr>
                </a:solidFill>
                <a:hlinkClick r:id="rId3">
                  <a:extLst>
                    <a:ext uri="{A12FA001-AC4F-418D-AE19-62706E023703}">
                      <ahyp:hlinkClr xmlns:ahyp="http://schemas.microsoft.com/office/drawing/2018/hyperlinkcolor" val="tx"/>
                    </a:ext>
                  </a:extLst>
                </a:hlinkClick>
              </a:rPr>
              <a:t>https://www.gnu.org/software/gnu-c-manual/gnu-c-manual.pdf</a:t>
            </a:r>
            <a:endParaRPr lang="en-US" sz="2000" dirty="0">
              <a:solidFill>
                <a:schemeClr val="tx1">
                  <a:lumMod val="50000"/>
                </a:schemeClr>
              </a:solidFill>
            </a:endParaRPr>
          </a:p>
          <a:p>
            <a:pPr marL="285750" indent="-285750">
              <a:buFont typeface="Arial" panose="020B0604020202020204" pitchFamily="34" charset="0"/>
              <a:buChar char="•"/>
            </a:pPr>
            <a:r>
              <a:rPr lang="en-US" sz="2000" dirty="0">
                <a:solidFill>
                  <a:schemeClr val="tx1">
                    <a:lumMod val="50000"/>
                  </a:schemeClr>
                </a:solidFill>
                <a:hlinkClick r:id="rId4">
                  <a:extLst>
                    <a:ext uri="{A12FA001-AC4F-418D-AE19-62706E023703}">
                      <ahyp:hlinkClr xmlns:ahyp="http://schemas.microsoft.com/office/drawing/2018/hyperlinkcolor" val="tx"/>
                    </a:ext>
                  </a:extLst>
                </a:hlinkClick>
              </a:rPr>
              <a:t>https://en.cppreference.com/w/c</a:t>
            </a:r>
            <a:endParaRPr lang="en-US" sz="2000" dirty="0">
              <a:solidFill>
                <a:schemeClr val="tx1">
                  <a:lumMod val="50000"/>
                </a:schemeClr>
              </a:solidFill>
            </a:endParaRPr>
          </a:p>
          <a:p>
            <a:pPr lvl="1">
              <a:buFont typeface="Arial" panose="020B0604020202020204" pitchFamily="34" charset="0"/>
              <a:buChar char="•"/>
            </a:pPr>
            <a:r>
              <a:rPr lang="en-US" sz="2000" dirty="0">
                <a:solidFill>
                  <a:schemeClr val="tx1">
                    <a:lumMod val="50000"/>
                  </a:schemeClr>
                </a:solidFill>
                <a:hlinkClick r:id="rId5">
                  <a:extLst>
                    <a:ext uri="{A12FA001-AC4F-418D-AE19-62706E023703}">
                      <ahyp:hlinkClr xmlns:ahyp="http://schemas.microsoft.com/office/drawing/2018/hyperlinkcolor" val="tx"/>
                    </a:ext>
                  </a:extLst>
                </a:hlinkClick>
              </a:rPr>
              <a:t>https://www.programiz.com/</a:t>
            </a:r>
            <a:endParaRPr lang="en-US" sz="2000" dirty="0">
              <a:solidFill>
                <a:schemeClr val="tx1">
                  <a:lumMod val="50000"/>
                </a:schemeClr>
              </a:solidFill>
            </a:endParaRPr>
          </a:p>
          <a:p>
            <a:pPr lvl="1">
              <a:buFont typeface="Arial" panose="020B0604020202020204" pitchFamily="34" charset="0"/>
              <a:buChar char="•"/>
            </a:pPr>
            <a:r>
              <a:rPr lang="en-US" sz="2000" dirty="0">
                <a:solidFill>
                  <a:schemeClr val="tx1">
                    <a:lumMod val="50000"/>
                  </a:schemeClr>
                </a:solidFill>
                <a:hlinkClick r:id="rId6"/>
              </a:rPr>
              <a:t>https://www.tutorialspoint.com/cprogramming/index.htm</a:t>
            </a:r>
            <a:r>
              <a:rPr lang="en-US" sz="2000" dirty="0">
                <a:solidFill>
                  <a:schemeClr val="tx1">
                    <a:lumMod val="50000"/>
                  </a:schemeClr>
                </a:solidFill>
              </a:rPr>
              <a:t> </a:t>
            </a:r>
          </a:p>
          <a:p>
            <a:pPr marL="0" indent="0">
              <a:buNone/>
            </a:pPr>
            <a:r>
              <a:rPr lang="en-US" sz="2000" dirty="0">
                <a:solidFill>
                  <a:schemeClr val="tx1">
                    <a:lumMod val="50000"/>
                  </a:schemeClr>
                </a:solidFill>
              </a:rPr>
              <a:t>Ekstra </a:t>
            </a:r>
            <a:r>
              <a:rPr lang="en-US" sz="2000" dirty="0" err="1">
                <a:solidFill>
                  <a:schemeClr val="tx1">
                    <a:lumMod val="50000"/>
                  </a:schemeClr>
                </a:solidFill>
              </a:rPr>
              <a:t>Opgaver</a:t>
            </a:r>
            <a:r>
              <a:rPr lang="en-US" sz="2000" dirty="0">
                <a:solidFill>
                  <a:schemeClr val="tx1">
                    <a:lumMod val="50000"/>
                  </a:schemeClr>
                </a:solidFill>
              </a:rPr>
              <a:t>:</a:t>
            </a:r>
          </a:p>
          <a:p>
            <a:pPr marL="285750" indent="-285750">
              <a:buFont typeface="Arial" panose="020B0604020202020204" pitchFamily="34" charset="0"/>
              <a:buChar char="•"/>
            </a:pPr>
            <a:r>
              <a:rPr lang="en-US" sz="2000" dirty="0">
                <a:solidFill>
                  <a:schemeClr val="tx1">
                    <a:lumMod val="50000"/>
                  </a:schemeClr>
                </a:solidFill>
                <a:hlinkClick r:id="rId7">
                  <a:extLst>
                    <a:ext uri="{A12FA001-AC4F-418D-AE19-62706E023703}">
                      <ahyp:hlinkClr xmlns:ahyp="http://schemas.microsoft.com/office/drawing/2018/hyperlinkcolor" val="tx"/>
                    </a:ext>
                  </a:extLst>
                </a:hlinkClick>
              </a:rPr>
              <a:t>https://www.w3schools.com/c/index.php</a:t>
            </a:r>
            <a:r>
              <a:rPr lang="en-US" sz="2000" dirty="0">
                <a:solidFill>
                  <a:schemeClr val="tx1">
                    <a:lumMod val="50000"/>
                  </a:schemeClr>
                </a:solidFill>
              </a:rPr>
              <a:t> </a:t>
            </a:r>
          </a:p>
          <a:p>
            <a:pPr marL="285750" indent="-285750">
              <a:buFont typeface="Arial" panose="020B0604020202020204" pitchFamily="34" charset="0"/>
              <a:buChar char="•"/>
            </a:pPr>
            <a:r>
              <a:rPr lang="en-US" sz="2000" dirty="0">
                <a:solidFill>
                  <a:schemeClr val="tx1">
                    <a:lumMod val="50000"/>
                  </a:schemeClr>
                </a:solidFill>
                <a:hlinkClick r:id="rId8">
                  <a:extLst>
                    <a:ext uri="{A12FA001-AC4F-418D-AE19-62706E023703}">
                      <ahyp:hlinkClr xmlns:ahyp="http://schemas.microsoft.com/office/drawing/2018/hyperlinkcolor" val="tx"/>
                    </a:ext>
                  </a:extLst>
                </a:hlinkClick>
              </a:rPr>
              <a:t>https://www.programiz.com/c-programming/</a:t>
            </a:r>
            <a:endParaRPr lang="en-US" sz="2000" dirty="0">
              <a:solidFill>
                <a:schemeClr val="tx1">
                  <a:lumMod val="50000"/>
                </a:schemeClr>
              </a:solidFill>
            </a:endParaRPr>
          </a:p>
          <a:p>
            <a:pPr marL="0" indent="0">
              <a:buNone/>
            </a:pPr>
            <a:r>
              <a:rPr lang="en-US" sz="2000" dirty="0">
                <a:solidFill>
                  <a:schemeClr val="tx1">
                    <a:lumMod val="50000"/>
                  </a:schemeClr>
                </a:solidFill>
              </a:rPr>
              <a:t>Online Compiler:</a:t>
            </a:r>
          </a:p>
          <a:p>
            <a:pPr>
              <a:buFont typeface="Arial" panose="020B0604020202020204" pitchFamily="34" charset="0"/>
              <a:buChar char="•"/>
            </a:pPr>
            <a:r>
              <a:rPr lang="en-US" sz="2000" dirty="0">
                <a:solidFill>
                  <a:schemeClr val="tx1">
                    <a:lumMod val="50000"/>
                  </a:schemeClr>
                </a:solidFill>
                <a:hlinkClick r:id="rId9">
                  <a:extLst>
                    <a:ext uri="{A12FA001-AC4F-418D-AE19-62706E023703}">
                      <ahyp:hlinkClr xmlns:ahyp="http://schemas.microsoft.com/office/drawing/2018/hyperlinkcolor" val="tx"/>
                    </a:ext>
                  </a:extLst>
                </a:hlinkClick>
              </a:rPr>
              <a:t>https://onecompiler.com/c</a:t>
            </a:r>
            <a:endParaRPr lang="en-US" sz="2000" dirty="0">
              <a:solidFill>
                <a:schemeClr val="tx1">
                  <a:lumMod val="50000"/>
                </a:schemeClr>
              </a:solidFill>
            </a:endParaRPr>
          </a:p>
          <a:p>
            <a:pPr marL="0" indent="0">
              <a:buNone/>
            </a:pPr>
            <a:r>
              <a:rPr lang="en-US" sz="2000" dirty="0">
                <a:solidFill>
                  <a:schemeClr val="tx1">
                    <a:lumMod val="50000"/>
                  </a:schemeClr>
                </a:solidFill>
              </a:rPr>
              <a:t>Arduino Reference:</a:t>
            </a:r>
          </a:p>
          <a:p>
            <a:pPr>
              <a:buFont typeface="Arial" panose="020B0604020202020204" pitchFamily="34" charset="0"/>
              <a:buChar char="•"/>
            </a:pPr>
            <a:r>
              <a:rPr lang="en-US" sz="2000" dirty="0">
                <a:solidFill>
                  <a:schemeClr val="tx1">
                    <a:lumMod val="50000"/>
                  </a:schemeClr>
                </a:solidFill>
                <a:hlinkClick r:id="rId10">
                  <a:extLst>
                    <a:ext uri="{A12FA001-AC4F-418D-AE19-62706E023703}">
                      <ahyp:hlinkClr xmlns:ahyp="http://schemas.microsoft.com/office/drawing/2018/hyperlinkcolor" val="tx"/>
                    </a:ext>
                  </a:extLst>
                </a:hlinkClick>
              </a:rPr>
              <a:t>https://www.arduino.cc/reference/en/</a:t>
            </a:r>
            <a:endParaRPr lang="en-US" sz="1400" dirty="0">
              <a:solidFill>
                <a:srgbClr val="9B95D9"/>
              </a:solidFill>
            </a:endParaRPr>
          </a:p>
          <a:p>
            <a:pPr marL="0" indent="0">
              <a:buNone/>
            </a:pPr>
            <a:endParaRPr lang="da-DK" dirty="0"/>
          </a:p>
          <a:p>
            <a:pPr marL="0" indent="0">
              <a:buNone/>
            </a:pPr>
            <a:endParaRPr lang="en-US" dirty="0"/>
          </a:p>
        </p:txBody>
      </p:sp>
      <p:sp>
        <p:nvSpPr>
          <p:cNvPr id="3" name="Pladsholder til slidenummer 2">
            <a:extLst>
              <a:ext uri="{FF2B5EF4-FFF2-40B4-BE49-F238E27FC236}">
                <a16:creationId xmlns:a16="http://schemas.microsoft.com/office/drawing/2014/main" id="{DD02FED4-9FE7-4955-8CE9-C597A30F5EF6}"/>
              </a:ext>
            </a:extLst>
          </p:cNvPr>
          <p:cNvSpPr>
            <a:spLocks noGrp="1"/>
          </p:cNvSpPr>
          <p:nvPr>
            <p:ph type="sldNum" sz="quarter" idx="4"/>
          </p:nvPr>
        </p:nvSpPr>
        <p:spPr/>
        <p:txBody>
          <a:bodyPr/>
          <a:lstStyle/>
          <a:p>
            <a:fld id="{D8D877B3-D348-4611-9BDB-C5374591D951}" type="slidenum">
              <a:rPr lang="en-US" smtClean="0"/>
              <a:pPr/>
              <a:t>2</a:t>
            </a:fld>
            <a:endParaRPr lang="en-US"/>
          </a:p>
        </p:txBody>
      </p:sp>
      <p:pic>
        <p:nvPicPr>
          <p:cNvPr id="14" name="Billede 13" descr="Et billede, der indeholder skærmbillede&#10;&#10;Automatisk genereret beskrivelse">
            <a:extLst>
              <a:ext uri="{FF2B5EF4-FFF2-40B4-BE49-F238E27FC236}">
                <a16:creationId xmlns:a16="http://schemas.microsoft.com/office/drawing/2014/main" id="{DC2F20FB-FF82-4AED-A2CF-71E05AECA5B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55757" y="287723"/>
            <a:ext cx="2552971" cy="3586924"/>
          </a:xfrm>
          <a:prstGeom prst="rect">
            <a:avLst/>
          </a:prstGeom>
        </p:spPr>
      </p:pic>
      <p:pic>
        <p:nvPicPr>
          <p:cNvPr id="16" name="Billede 15">
            <a:extLst>
              <a:ext uri="{FF2B5EF4-FFF2-40B4-BE49-F238E27FC236}">
                <a16:creationId xmlns:a16="http://schemas.microsoft.com/office/drawing/2014/main" id="{14849956-4F48-42AA-9D27-6079640BDF6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947699" y="2262579"/>
            <a:ext cx="2485938" cy="3579907"/>
          </a:xfrm>
          <a:prstGeom prst="rect">
            <a:avLst/>
          </a:prstGeom>
          <a:ln w="12700">
            <a:solidFill>
              <a:schemeClr val="tx1"/>
            </a:solidFill>
          </a:ln>
        </p:spPr>
      </p:pic>
    </p:spTree>
    <p:extLst>
      <p:ext uri="{BB962C8B-B14F-4D97-AF65-F5344CB8AC3E}">
        <p14:creationId xmlns:p14="http://schemas.microsoft.com/office/powerpoint/2010/main" val="2271999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2B1122B4-3FB1-889A-37AC-63FC647957EA}"/>
            </a:ext>
          </a:extLst>
        </p:cNvPr>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E5D71BF0-1384-E150-65C7-A143D33F9471}"/>
              </a:ext>
            </a:extLst>
          </p:cNvPr>
          <p:cNvSpPr>
            <a:spLocks noGrp="1"/>
          </p:cNvSpPr>
          <p:nvPr>
            <p:ph type="sldNum" sz="quarter" idx="10"/>
          </p:nvPr>
        </p:nvSpPr>
        <p:spPr/>
        <p:txBody>
          <a:bodyPr/>
          <a:lstStyle/>
          <a:p>
            <a:fld id="{D8D877B3-D348-4611-9BDB-C5374591D951}" type="slidenum">
              <a:rPr lang="en-US" smtClean="0"/>
              <a:pPr/>
              <a:t>20</a:t>
            </a:fld>
            <a:endParaRPr lang="en-US"/>
          </a:p>
        </p:txBody>
      </p:sp>
      <p:sp>
        <p:nvSpPr>
          <p:cNvPr id="4" name="Titel 3">
            <a:extLst>
              <a:ext uri="{FF2B5EF4-FFF2-40B4-BE49-F238E27FC236}">
                <a16:creationId xmlns:a16="http://schemas.microsoft.com/office/drawing/2014/main" id="{9BA9F6E1-7548-B180-098E-334323E718E3}"/>
              </a:ext>
            </a:extLst>
          </p:cNvPr>
          <p:cNvSpPr>
            <a:spLocks noGrp="1"/>
          </p:cNvSpPr>
          <p:nvPr>
            <p:ph type="title"/>
          </p:nvPr>
        </p:nvSpPr>
        <p:spPr>
          <a:xfrm>
            <a:off x="587374" y="359273"/>
            <a:ext cx="7743826" cy="1621619"/>
          </a:xfrm>
        </p:spPr>
        <p:txBody>
          <a:bodyPr/>
          <a:lstStyle/>
          <a:p>
            <a:r>
              <a:rPr lang="en-US" dirty="0" err="1"/>
              <a:t>Opgave</a:t>
            </a:r>
            <a:r>
              <a:rPr lang="en-US" dirty="0"/>
              <a:t> ASCII</a:t>
            </a:r>
            <a:r>
              <a:rPr lang="en-US" sz="3600" dirty="0"/>
              <a:t> </a:t>
            </a:r>
            <a:r>
              <a:rPr lang="en-US" sz="1800" dirty="0"/>
              <a:t>(128 characters)</a:t>
            </a:r>
          </a:p>
        </p:txBody>
      </p:sp>
      <mc:AlternateContent xmlns:mc="http://schemas.openxmlformats.org/markup-compatibility/2006">
        <mc:Choice xmlns:a14="http://schemas.microsoft.com/office/drawing/2010/main" Requires="a14">
          <p:sp>
            <p:nvSpPr>
              <p:cNvPr id="5" name="Pladsholder til tekst 4">
                <a:extLst>
                  <a:ext uri="{FF2B5EF4-FFF2-40B4-BE49-F238E27FC236}">
                    <a16:creationId xmlns:a16="http://schemas.microsoft.com/office/drawing/2014/main" id="{0EE7B050-E761-27F0-CC42-6D808A1EDE1D}"/>
                  </a:ext>
                </a:extLst>
              </p:cNvPr>
              <p:cNvSpPr>
                <a:spLocks noGrp="1"/>
              </p:cNvSpPr>
              <p:nvPr>
                <p:ph type="body" sz="quarter" idx="12"/>
              </p:nvPr>
            </p:nvSpPr>
            <p:spPr>
              <a:xfrm>
                <a:off x="587375" y="1414021"/>
                <a:ext cx="10357716" cy="4481453"/>
              </a:xfrm>
            </p:spPr>
            <p:txBody>
              <a:bodyPr>
                <a:normAutofit/>
              </a:bodyPr>
              <a:lstStyle/>
              <a:p>
                <a:pPr marL="0" indent="0">
                  <a:buNone/>
                </a:pPr>
                <a:endParaRPr lang="da-DK" sz="1100" dirty="0"/>
              </a:p>
              <a:p>
                <a:pPr marL="0" indent="0">
                  <a:buNone/>
                </a:pPr>
                <a:r>
                  <a:rPr lang="da-DK" dirty="0"/>
                  <a:t>Find ud af hvad ASCII </a:t>
                </a:r>
                <a:r>
                  <a:rPr lang="da-DK" dirty="0" err="1"/>
                  <a:t>charactererne</a:t>
                </a:r>
                <a:r>
                  <a:rPr lang="da-DK" dirty="0"/>
                  <a:t> for sidde </a:t>
                </a:r>
                <a:r>
                  <a:rPr lang="da-DK" dirty="0" err="1"/>
                  <a:t>hexe</a:t>
                </a:r>
                <a:r>
                  <a:rPr lang="da-DK" dirty="0"/>
                  <a:t>-tal er. </a:t>
                </a:r>
              </a:p>
              <a:p>
                <a:pPr marL="0" indent="0">
                  <a:buNone/>
                </a:pPr>
                <a:r>
                  <a:rPr lang="da-DK" dirty="0"/>
                  <a:t>Først slå det op i tabellen, og så lav et program som finder ud af det:</a:t>
                </a:r>
              </a:p>
              <a:p>
                <a:pPr marL="342900" lvl="0" indent="-342900">
                  <a:buFont typeface="+mj-lt"/>
                  <a:buAutoNum type="arabicPeriod"/>
                </a:pPr>
                <a14:m>
                  <m:oMath xmlns:m="http://schemas.openxmlformats.org/officeDocument/2006/math">
                    <m:r>
                      <a:rPr lang="en-US" i="1"/>
                      <m:t>0</m:t>
                    </m:r>
                    <m:r>
                      <a:rPr lang="en-US" i="1"/>
                      <m:t>𝑥</m:t>
                    </m:r>
                    <m:sSub>
                      <m:sSubPr>
                        <m:ctrlPr>
                          <a:rPr lang="da-DK" i="1"/>
                        </m:ctrlPr>
                      </m:sSubPr>
                      <m:e>
                        <m:r>
                          <a:rPr lang="en-US" i="1"/>
                          <m:t>55</m:t>
                        </m:r>
                      </m:e>
                      <m:sub>
                        <m:r>
                          <a:rPr lang="en-US" i="1"/>
                          <m:t>16</m:t>
                        </m:r>
                      </m:sub>
                    </m:sSub>
                  </m:oMath>
                </a14:m>
                <a:endParaRPr lang="da-DK" dirty="0"/>
              </a:p>
              <a:p>
                <a:pPr marL="342900" lvl="0" indent="-342900">
                  <a:buFont typeface="+mj-lt"/>
                  <a:buAutoNum type="arabicPeriod"/>
                </a:pPr>
                <a14:m>
                  <m:oMath xmlns:m="http://schemas.openxmlformats.org/officeDocument/2006/math">
                    <m:r>
                      <a:rPr lang="en-US" i="1"/>
                      <m:t>0</m:t>
                    </m:r>
                    <m:r>
                      <a:rPr lang="en-US" i="1"/>
                      <m:t>𝑥</m:t>
                    </m:r>
                    <m:sSub>
                      <m:sSubPr>
                        <m:ctrlPr>
                          <a:rPr lang="da-DK" i="1"/>
                        </m:ctrlPr>
                      </m:sSubPr>
                      <m:e>
                        <m:r>
                          <a:rPr lang="da-DK" i="1"/>
                          <m:t>21</m:t>
                        </m:r>
                      </m:e>
                      <m:sub>
                        <m:r>
                          <a:rPr lang="en-US" i="1"/>
                          <m:t>16</m:t>
                        </m:r>
                      </m:sub>
                    </m:sSub>
                  </m:oMath>
                </a14:m>
                <a:endParaRPr lang="da-DK" dirty="0"/>
              </a:p>
              <a:p>
                <a:pPr marL="342900" lvl="0" indent="-342900">
                  <a:buFont typeface="+mj-lt"/>
                  <a:buAutoNum type="arabicPeriod"/>
                </a:pPr>
                <a14:m>
                  <m:oMath xmlns:m="http://schemas.openxmlformats.org/officeDocument/2006/math">
                    <m:r>
                      <a:rPr lang="en-US" i="1"/>
                      <m:t>0</m:t>
                    </m:r>
                    <m:r>
                      <a:rPr lang="en-US" i="1"/>
                      <m:t>𝑥</m:t>
                    </m:r>
                    <m:sSub>
                      <m:sSubPr>
                        <m:ctrlPr>
                          <a:rPr lang="da-DK" i="1"/>
                        </m:ctrlPr>
                      </m:sSubPr>
                      <m:e>
                        <m:r>
                          <a:rPr lang="da-DK" i="1"/>
                          <m:t>33</m:t>
                        </m:r>
                      </m:e>
                      <m:sub>
                        <m:r>
                          <a:rPr lang="en-US" i="1"/>
                          <m:t>16</m:t>
                        </m:r>
                      </m:sub>
                    </m:sSub>
                  </m:oMath>
                </a14:m>
                <a:endParaRPr lang="da-DK" dirty="0"/>
              </a:p>
              <a:p>
                <a:pPr marL="0" indent="0">
                  <a:buNone/>
                </a:pPr>
                <a:r>
                  <a:rPr lang="en-US" b="1" dirty="0" err="1"/>
                  <a:t>Fremgangsm</a:t>
                </a:r>
                <a:r>
                  <a:rPr lang="da-DK" b="1" dirty="0" err="1"/>
                  <a:t>åde</a:t>
                </a:r>
                <a:r>
                  <a:rPr lang="da-DK" dirty="0"/>
                  <a:t>:</a:t>
                </a:r>
              </a:p>
              <a:p>
                <a:pPr marL="342900" lvl="0" indent="-342900">
                  <a:buFont typeface="+mj-lt"/>
                  <a:buAutoNum type="arabicPeriod"/>
                </a:pPr>
                <a:r>
                  <a:rPr lang="da-DK" dirty="0"/>
                  <a:t>Lav en </a:t>
                </a:r>
                <a:r>
                  <a:rPr lang="da-DK" dirty="0" err="1"/>
                  <a:t>printf</a:t>
                </a:r>
                <a:r>
                  <a:rPr lang="da-DK" dirty="0"/>
                  <a:t> for hver værdi, </a:t>
                </a:r>
              </a:p>
              <a:p>
                <a:pPr marL="681038" lvl="1" indent="-342900">
                  <a:buFont typeface="+mj-lt"/>
                  <a:buAutoNum type="arabicPeriod"/>
                </a:pPr>
                <a:r>
                  <a:rPr lang="en-US" dirty="0" err="1"/>
                  <a:t>printf</a:t>
                </a:r>
                <a:r>
                  <a:rPr lang="en-US" dirty="0"/>
                  <a:t>("0x55: %c\n", 0x55);</a:t>
                </a:r>
                <a:endParaRPr lang="da-DK" dirty="0"/>
              </a:p>
              <a:p>
                <a:pPr marL="342900" lvl="0" indent="-342900">
                  <a:buFont typeface="+mj-lt"/>
                  <a:buAutoNum type="arabicPeriod"/>
                </a:pPr>
                <a:r>
                  <a:rPr lang="en-US" dirty="0" err="1"/>
                  <a:t>Kør</a:t>
                </a:r>
                <a:r>
                  <a:rPr lang="en-US" dirty="0"/>
                  <a:t> </a:t>
                </a:r>
                <a:r>
                  <a:rPr lang="en-US" dirty="0" err="1"/>
                  <a:t>programmet</a:t>
                </a:r>
                <a:endParaRPr lang="en-US" sz="1100" dirty="0"/>
              </a:p>
              <a:p>
                <a:pPr>
                  <a:buFontTx/>
                  <a:buChar char="-"/>
                </a:pPr>
                <a:endParaRPr lang="en-US" sz="1100" dirty="0"/>
              </a:p>
              <a:p>
                <a:pPr>
                  <a:buFontTx/>
                  <a:buChar char="-"/>
                </a:pPr>
                <a14:m/>
              </a:p>
              <a:p>
                <a:pPr marL="0" indent="0">
                  <a:buNone/>
                </a:pPr>
                <a:endParaRPr lang="en-US" sz="1100" dirty="0"/>
              </a:p>
              <a:p>
                <a:pPr marL="0" indent="0">
                  <a:buNone/>
                </a:pPr>
                <a:endParaRPr lang="en-US" sz="1100" dirty="0"/>
              </a:p>
            </p:txBody>
          </p:sp>
        </mc:Choice>
        <mc:Fallback>
          <p:sp>
            <p:nvSpPr>
              <p:cNvPr id="5" name="Pladsholder til tekst 4">
                <a:extLst>
                  <a:ext uri="{FF2B5EF4-FFF2-40B4-BE49-F238E27FC236}">
                    <a16:creationId xmlns:a16="http://schemas.microsoft.com/office/drawing/2014/main" id="{0EE7B050-E761-27F0-CC42-6D808A1EDE1D}"/>
                  </a:ext>
                </a:extLst>
              </p:cNvPr>
              <p:cNvSpPr>
                <a:spLocks noGrp="1" noRot="1" noChangeAspect="1" noMove="1" noResize="1" noEditPoints="1" noAdjustHandles="1" noChangeArrowheads="1" noChangeShapeType="1" noTextEdit="1"/>
              </p:cNvSpPr>
              <p:nvPr>
                <p:ph type="body" sz="quarter" idx="12"/>
              </p:nvPr>
            </p:nvSpPr>
            <p:spPr>
              <a:xfrm>
                <a:off x="587375" y="1414021"/>
                <a:ext cx="10357716" cy="4481453"/>
              </a:xfrm>
              <a:blipFill>
                <a:blip r:embed="rId2"/>
                <a:stretch>
                  <a:fillRect l="-1177"/>
                </a:stretch>
              </a:blipFill>
            </p:spPr>
            <p:txBody>
              <a:bodyPr/>
              <a:lstStyle/>
              <a:p>
                <a:r>
                  <a:rPr lang="da-DK">
                    <a:noFill/>
                  </a:rPr>
                  <a:t> </a:t>
                </a:r>
              </a:p>
            </p:txBody>
          </p:sp>
        </mc:Fallback>
      </mc:AlternateContent>
      <p:pic>
        <p:nvPicPr>
          <p:cNvPr id="1026" name="Picture 2">
            <a:extLst>
              <a:ext uri="{FF2B5EF4-FFF2-40B4-BE49-F238E27FC236}">
                <a16:creationId xmlns:a16="http://schemas.microsoft.com/office/drawing/2014/main" id="{CCCCC4BB-0CC8-328B-3F38-6F0A83F1C0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8400" y="2846521"/>
            <a:ext cx="5731193" cy="3048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7690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F06DCF-3CDD-C17A-0314-C3834B30FAB1}"/>
              </a:ext>
            </a:extLst>
          </p:cNvPr>
          <p:cNvSpPr>
            <a:spLocks noGrp="1"/>
          </p:cNvSpPr>
          <p:nvPr>
            <p:ph type="sldNum" sz="quarter" idx="4"/>
          </p:nvPr>
        </p:nvSpPr>
        <p:spPr/>
        <p:txBody>
          <a:bodyPr/>
          <a:lstStyle/>
          <a:p>
            <a:fld id="{D8D877B3-D348-4611-9BDB-C5374591D951}" type="slidenum">
              <a:rPr lang="en-US" smtClean="0"/>
              <a:pPr/>
              <a:t>21</a:t>
            </a:fld>
            <a:endParaRPr lang="en-US"/>
          </a:p>
        </p:txBody>
      </p:sp>
      <p:sp>
        <p:nvSpPr>
          <p:cNvPr id="6" name="Title 5">
            <a:extLst>
              <a:ext uri="{FF2B5EF4-FFF2-40B4-BE49-F238E27FC236}">
                <a16:creationId xmlns:a16="http://schemas.microsoft.com/office/drawing/2014/main" id="{2F2E9EB4-7190-58F6-C959-00EE2724D715}"/>
              </a:ext>
            </a:extLst>
          </p:cNvPr>
          <p:cNvSpPr>
            <a:spLocks noGrp="1"/>
          </p:cNvSpPr>
          <p:nvPr>
            <p:ph type="title"/>
          </p:nvPr>
        </p:nvSpPr>
        <p:spPr>
          <a:xfrm>
            <a:off x="587374" y="370290"/>
            <a:ext cx="8386809" cy="1474385"/>
          </a:xfrm>
        </p:spPr>
        <p:txBody>
          <a:bodyPr/>
          <a:lstStyle/>
          <a:p>
            <a:r>
              <a:rPr lang="da-DK" dirty="0"/>
              <a:t>hvorfor er ASCII vigtigt?</a:t>
            </a:r>
            <a:endParaRPr lang="en-DK" dirty="0"/>
          </a:p>
        </p:txBody>
      </p:sp>
      <p:sp>
        <p:nvSpPr>
          <p:cNvPr id="7" name="Text Placeholder 6">
            <a:extLst>
              <a:ext uri="{FF2B5EF4-FFF2-40B4-BE49-F238E27FC236}">
                <a16:creationId xmlns:a16="http://schemas.microsoft.com/office/drawing/2014/main" id="{958B07F8-8DCD-C7E8-3968-C8AF1BED3D42}"/>
              </a:ext>
            </a:extLst>
          </p:cNvPr>
          <p:cNvSpPr>
            <a:spLocks noGrp="1"/>
          </p:cNvSpPr>
          <p:nvPr>
            <p:ph type="body" sz="quarter" idx="12"/>
          </p:nvPr>
        </p:nvSpPr>
        <p:spPr>
          <a:xfrm>
            <a:off x="587375" y="2065337"/>
            <a:ext cx="5051425" cy="2638145"/>
          </a:xfrm>
          <a:solidFill>
            <a:schemeClr val="bg1">
              <a:lumMod val="85000"/>
            </a:schemeClr>
          </a:solidFill>
        </p:spPr>
        <p:txBody>
          <a:bodyPr/>
          <a:lstStyle/>
          <a:p>
            <a:pPr marL="342900" indent="-342900">
              <a:buFont typeface="+mj-lt"/>
              <a:buAutoNum type="arabicPeriod"/>
            </a:pPr>
            <a:r>
              <a:rPr lang="en-US" b="0">
                <a:solidFill>
                  <a:srgbClr val="859900"/>
                </a:solidFill>
                <a:effectLst/>
                <a:latin typeface="Consolas" panose="020B0609020204030204" pitchFamily="49" charset="0"/>
              </a:rPr>
              <a:t>#include</a:t>
            </a:r>
            <a:r>
              <a:rPr lang="en-US" b="0">
                <a:solidFill>
                  <a:srgbClr val="B58900"/>
                </a:solidFill>
                <a:effectLst/>
                <a:latin typeface="Consolas" panose="020B0609020204030204" pitchFamily="49" charset="0"/>
              </a:rPr>
              <a:t> </a:t>
            </a:r>
            <a:r>
              <a:rPr lang="en-US" b="0">
                <a:solidFill>
                  <a:srgbClr val="2AA198"/>
                </a:solidFill>
                <a:effectLst/>
                <a:latin typeface="Consolas" panose="020B0609020204030204" pitchFamily="49" charset="0"/>
              </a:rPr>
              <a:t>&lt;</a:t>
            </a:r>
            <a:r>
              <a:rPr lang="en-US" b="0" err="1">
                <a:solidFill>
                  <a:srgbClr val="2AA198"/>
                </a:solidFill>
                <a:effectLst/>
                <a:latin typeface="Consolas" panose="020B0609020204030204" pitchFamily="49" charset="0"/>
              </a:rPr>
              <a:t>stdio.h</a:t>
            </a:r>
            <a:r>
              <a:rPr lang="en-US" b="0">
                <a:solidFill>
                  <a:srgbClr val="2AA198"/>
                </a:solidFill>
                <a:effectLst/>
                <a:latin typeface="Consolas" panose="020B0609020204030204" pitchFamily="49" charset="0"/>
              </a:rPr>
              <a:t>&gt;</a:t>
            </a:r>
            <a:endParaRPr lang="en-US" b="0">
              <a:solidFill>
                <a:srgbClr val="657B83"/>
              </a:solidFill>
              <a:effectLst/>
              <a:latin typeface="Consolas" panose="020B0609020204030204" pitchFamily="49" charset="0"/>
            </a:endParaRPr>
          </a:p>
          <a:p>
            <a:pPr marL="342900" indent="-342900">
              <a:buFont typeface="+mj-lt"/>
              <a:buAutoNum type="arabicPeriod"/>
            </a:pPr>
            <a:r>
              <a:rPr lang="en-US" b="1">
                <a:solidFill>
                  <a:srgbClr val="586E75"/>
                </a:solidFill>
                <a:effectLst/>
                <a:latin typeface="Consolas" panose="020B0609020204030204" pitchFamily="49" charset="0"/>
              </a:rPr>
              <a:t>int</a:t>
            </a:r>
            <a:r>
              <a:rPr lang="en-US" b="0">
                <a:solidFill>
                  <a:srgbClr val="657B83"/>
                </a:solidFill>
                <a:effectLst/>
                <a:latin typeface="Consolas" panose="020B0609020204030204" pitchFamily="49" charset="0"/>
              </a:rPr>
              <a:t> </a:t>
            </a:r>
            <a:r>
              <a:rPr lang="en-US" b="0">
                <a:solidFill>
                  <a:srgbClr val="268BD2"/>
                </a:solidFill>
                <a:effectLst/>
                <a:latin typeface="Consolas" panose="020B0609020204030204" pitchFamily="49" charset="0"/>
              </a:rPr>
              <a:t>main</a:t>
            </a:r>
            <a:r>
              <a:rPr lang="en-US" b="0">
                <a:solidFill>
                  <a:srgbClr val="657B83"/>
                </a:solidFill>
                <a:effectLst/>
                <a:latin typeface="Consolas" panose="020B0609020204030204" pitchFamily="49" charset="0"/>
              </a:rPr>
              <a:t>(</a:t>
            </a:r>
            <a:r>
              <a:rPr lang="en-US" b="1">
                <a:solidFill>
                  <a:srgbClr val="586E75"/>
                </a:solidFill>
                <a:effectLst/>
                <a:latin typeface="Consolas" panose="020B0609020204030204" pitchFamily="49" charset="0"/>
              </a:rPr>
              <a:t>int</a:t>
            </a:r>
            <a:r>
              <a:rPr lang="en-US" b="0">
                <a:solidFill>
                  <a:srgbClr val="657B83"/>
                </a:solidFill>
                <a:effectLst/>
                <a:latin typeface="Consolas" panose="020B0609020204030204" pitchFamily="49" charset="0"/>
              </a:rPr>
              <a:t> </a:t>
            </a:r>
            <a:r>
              <a:rPr lang="en-US" b="0" err="1">
                <a:solidFill>
                  <a:srgbClr val="657B83"/>
                </a:solidFill>
                <a:effectLst/>
                <a:latin typeface="Consolas" panose="020B0609020204030204" pitchFamily="49" charset="0"/>
              </a:rPr>
              <a:t>argc</a:t>
            </a:r>
            <a:r>
              <a:rPr lang="en-US" b="0">
                <a:solidFill>
                  <a:srgbClr val="657B83"/>
                </a:solidFill>
                <a:effectLst/>
                <a:latin typeface="Consolas" panose="020B0609020204030204" pitchFamily="49" charset="0"/>
              </a:rPr>
              <a:t>, </a:t>
            </a:r>
            <a:r>
              <a:rPr lang="en-US" b="1">
                <a:solidFill>
                  <a:srgbClr val="586E75"/>
                </a:solidFill>
                <a:effectLst/>
                <a:latin typeface="Consolas" panose="020B0609020204030204" pitchFamily="49" charset="0"/>
              </a:rPr>
              <a:t>char</a:t>
            </a:r>
            <a:r>
              <a:rPr lang="en-US" b="0">
                <a:solidFill>
                  <a:srgbClr val="657B83"/>
                </a:solidFill>
                <a:effectLst/>
                <a:latin typeface="Consolas" panose="020B0609020204030204" pitchFamily="49" charset="0"/>
              </a:rPr>
              <a:t> </a:t>
            </a:r>
            <a:r>
              <a:rPr lang="en-US" b="1">
                <a:solidFill>
                  <a:srgbClr val="586E75"/>
                </a:solidFill>
                <a:effectLst/>
                <a:latin typeface="Consolas" panose="020B0609020204030204" pitchFamily="49" charset="0"/>
              </a:rPr>
              <a:t>const</a:t>
            </a:r>
            <a:r>
              <a:rPr lang="en-US" b="0">
                <a:solidFill>
                  <a:srgbClr val="657B83"/>
                </a:solidFill>
                <a:effectLst/>
                <a:latin typeface="Consolas" panose="020B0609020204030204" pitchFamily="49" charset="0"/>
              </a:rPr>
              <a:t> </a:t>
            </a:r>
            <a:r>
              <a:rPr lang="en-US" b="0">
                <a:solidFill>
                  <a:srgbClr val="859900"/>
                </a:solidFill>
                <a:effectLst/>
                <a:latin typeface="Consolas" panose="020B0609020204030204" pitchFamily="49" charset="0"/>
              </a:rPr>
              <a:t>*</a:t>
            </a:r>
            <a:r>
              <a:rPr lang="en-US" b="0" err="1">
                <a:solidFill>
                  <a:srgbClr val="657B83"/>
                </a:solidFill>
                <a:effectLst/>
                <a:latin typeface="Consolas" panose="020B0609020204030204" pitchFamily="49" charset="0"/>
              </a:rPr>
              <a:t>argv</a:t>
            </a:r>
            <a:r>
              <a:rPr lang="en-US" b="1">
                <a:solidFill>
                  <a:srgbClr val="586E75"/>
                </a:solidFill>
                <a:effectLst/>
                <a:latin typeface="Consolas" panose="020B0609020204030204" pitchFamily="49" charset="0"/>
              </a:rPr>
              <a:t>[]</a:t>
            </a:r>
            <a:r>
              <a:rPr lang="en-US" b="0">
                <a:solidFill>
                  <a:srgbClr val="657B83"/>
                </a:solidFill>
                <a:effectLst/>
                <a:latin typeface="Consolas" panose="020B0609020204030204" pitchFamily="49" charset="0"/>
              </a:rPr>
              <a:t>)</a:t>
            </a:r>
          </a:p>
          <a:p>
            <a:pPr marL="342900" indent="-342900">
              <a:buFont typeface="+mj-lt"/>
              <a:buAutoNum type="arabicPeriod"/>
            </a:pPr>
            <a:r>
              <a:rPr lang="en-US" b="0">
                <a:solidFill>
                  <a:srgbClr val="657B83"/>
                </a:solidFill>
                <a:effectLst/>
                <a:latin typeface="Consolas" panose="020B0609020204030204" pitchFamily="49" charset="0"/>
              </a:rPr>
              <a:t>{</a:t>
            </a:r>
          </a:p>
          <a:p>
            <a:pPr marL="342900" indent="-342900">
              <a:buFont typeface="+mj-lt"/>
              <a:buAutoNum type="arabicPeriod"/>
            </a:pPr>
            <a:r>
              <a:rPr lang="en-US" b="0">
                <a:solidFill>
                  <a:srgbClr val="657B83"/>
                </a:solidFill>
                <a:effectLst/>
                <a:latin typeface="Consolas" panose="020B0609020204030204" pitchFamily="49" charset="0"/>
              </a:rPr>
              <a:t>    </a:t>
            </a:r>
            <a:r>
              <a:rPr lang="en-US" b="0" err="1">
                <a:solidFill>
                  <a:srgbClr val="268BD2"/>
                </a:solidFill>
                <a:effectLst/>
                <a:latin typeface="Consolas" panose="020B0609020204030204" pitchFamily="49" charset="0"/>
              </a:rPr>
              <a:t>printf</a:t>
            </a:r>
            <a:r>
              <a:rPr lang="en-US" b="0">
                <a:solidFill>
                  <a:srgbClr val="657B83"/>
                </a:solidFill>
                <a:effectLst/>
                <a:latin typeface="Consolas" panose="020B0609020204030204" pitchFamily="49" charset="0"/>
              </a:rPr>
              <a:t>(</a:t>
            </a:r>
            <a:r>
              <a:rPr lang="en-US" b="0">
                <a:solidFill>
                  <a:srgbClr val="2AA198"/>
                </a:solidFill>
                <a:effectLst/>
                <a:latin typeface="Consolas" panose="020B0609020204030204" pitchFamily="49" charset="0"/>
              </a:rPr>
              <a:t>"hello world</a:t>
            </a:r>
            <a:r>
              <a:rPr lang="en-US" b="0">
                <a:solidFill>
                  <a:srgbClr val="CB4B16"/>
                </a:solidFill>
                <a:effectLst/>
                <a:latin typeface="Consolas" panose="020B0609020204030204" pitchFamily="49" charset="0"/>
              </a:rPr>
              <a:t>\n</a:t>
            </a:r>
            <a:r>
              <a:rPr lang="en-US" b="0">
                <a:solidFill>
                  <a:srgbClr val="2AA198"/>
                </a:solidFill>
                <a:effectLst/>
                <a:latin typeface="Consolas" panose="020B0609020204030204" pitchFamily="49" charset="0"/>
              </a:rPr>
              <a:t>"</a:t>
            </a:r>
            <a:r>
              <a:rPr lang="en-US" b="0">
                <a:solidFill>
                  <a:srgbClr val="657B83"/>
                </a:solidFill>
                <a:effectLst/>
                <a:latin typeface="Consolas" panose="020B0609020204030204" pitchFamily="49" charset="0"/>
              </a:rPr>
              <a:t>);</a:t>
            </a:r>
          </a:p>
          <a:p>
            <a:pPr marL="342900" indent="-342900">
              <a:buFont typeface="+mj-lt"/>
              <a:buAutoNum type="arabicPeriod"/>
            </a:pPr>
            <a:r>
              <a:rPr lang="en-US" b="0">
                <a:solidFill>
                  <a:srgbClr val="657B83"/>
                </a:solidFill>
                <a:effectLst/>
                <a:latin typeface="Consolas" panose="020B0609020204030204" pitchFamily="49" charset="0"/>
              </a:rPr>
              <a:t>    </a:t>
            </a:r>
            <a:r>
              <a:rPr lang="en-US" b="0">
                <a:solidFill>
                  <a:srgbClr val="859900"/>
                </a:solidFill>
                <a:effectLst/>
                <a:latin typeface="Consolas" panose="020B0609020204030204" pitchFamily="49" charset="0"/>
              </a:rPr>
              <a:t>return</a:t>
            </a:r>
            <a:r>
              <a:rPr lang="en-US" b="0">
                <a:solidFill>
                  <a:srgbClr val="657B83"/>
                </a:solidFill>
                <a:effectLst/>
                <a:latin typeface="Consolas" panose="020B0609020204030204" pitchFamily="49" charset="0"/>
              </a:rPr>
              <a:t> </a:t>
            </a:r>
            <a:r>
              <a:rPr lang="en-US" b="0">
                <a:solidFill>
                  <a:srgbClr val="D33682"/>
                </a:solidFill>
                <a:effectLst/>
                <a:latin typeface="Consolas" panose="020B0609020204030204" pitchFamily="49" charset="0"/>
              </a:rPr>
              <a:t>0</a:t>
            </a:r>
            <a:r>
              <a:rPr lang="en-US" b="0">
                <a:solidFill>
                  <a:srgbClr val="657B83"/>
                </a:solidFill>
                <a:effectLst/>
                <a:latin typeface="Consolas" panose="020B0609020204030204" pitchFamily="49" charset="0"/>
              </a:rPr>
              <a:t>;</a:t>
            </a:r>
          </a:p>
          <a:p>
            <a:pPr marL="342900" indent="-342900">
              <a:buFont typeface="+mj-lt"/>
              <a:buAutoNum type="arabicPeriod"/>
            </a:pPr>
            <a:r>
              <a:rPr lang="en-US" b="0">
                <a:solidFill>
                  <a:srgbClr val="657B83"/>
                </a:solidFill>
                <a:effectLst/>
                <a:latin typeface="Consolas" panose="020B0609020204030204" pitchFamily="49" charset="0"/>
              </a:rPr>
              <a:t>}</a:t>
            </a:r>
          </a:p>
        </p:txBody>
      </p:sp>
      <p:sp>
        <p:nvSpPr>
          <p:cNvPr id="8" name="Text Placeholder 6">
            <a:extLst>
              <a:ext uri="{FF2B5EF4-FFF2-40B4-BE49-F238E27FC236}">
                <a16:creationId xmlns:a16="http://schemas.microsoft.com/office/drawing/2014/main" id="{EF6990EF-02C3-4965-A8A1-427BE2E35571}"/>
              </a:ext>
            </a:extLst>
          </p:cNvPr>
          <p:cNvSpPr txBox="1">
            <a:spLocks/>
          </p:cNvSpPr>
          <p:nvPr/>
        </p:nvSpPr>
        <p:spPr>
          <a:xfrm>
            <a:off x="6096000" y="2065337"/>
            <a:ext cx="5508625" cy="2638145"/>
          </a:xfrm>
          <a:prstGeom prst="rect">
            <a:avLst/>
          </a:prstGeom>
          <a:solidFill>
            <a:schemeClr val="bg1">
              <a:lumMod val="85000"/>
            </a:schemeClr>
          </a:solidFill>
        </p:spPr>
        <p:txBody>
          <a:bodyPr vert="horz" lIns="0" tIns="45720" rIns="0" bIns="45720" rtlCol="0">
            <a:normAutofit/>
          </a:bodyPr>
          <a:lstStyle>
            <a:lvl1pPr marL="285750" indent="-285750" algn="l" defTabSz="914318" rtl="0" eaLnBrk="1" latinLnBrk="0" hangingPunct="1">
              <a:lnSpc>
                <a:spcPct val="120000"/>
              </a:lnSpc>
              <a:spcBef>
                <a:spcPts val="1000"/>
              </a:spcBef>
              <a:buFontTx/>
              <a:buBlip>
                <a:blip r:embed="rId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3"/>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3"/>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a:solidFill>
                  <a:srgbClr val="859900"/>
                </a:solidFill>
                <a:latin typeface="Blackadder ITC" panose="04020505051007020D02" pitchFamily="82" charset="0"/>
                <a:cs typeface="Dreaming Outloud Script Pro" panose="020F0502020204030204" pitchFamily="66" charset="0"/>
              </a:rPr>
              <a:t>#include</a:t>
            </a:r>
            <a:r>
              <a:rPr lang="en-US">
                <a:solidFill>
                  <a:srgbClr val="B58900"/>
                </a:solidFill>
                <a:latin typeface="Blackadder ITC" panose="04020505051007020D02" pitchFamily="82" charset="0"/>
                <a:cs typeface="Dreaming Outloud Script Pro" panose="020F0502020204030204" pitchFamily="66" charset="0"/>
              </a:rPr>
              <a:t> </a:t>
            </a:r>
            <a:r>
              <a:rPr lang="en-US">
                <a:solidFill>
                  <a:srgbClr val="2AA198"/>
                </a:solidFill>
                <a:latin typeface="Blackadder ITC" panose="04020505051007020D02" pitchFamily="82" charset="0"/>
                <a:cs typeface="Dreaming Outloud Script Pro" panose="020F0502020204030204" pitchFamily="66" charset="0"/>
              </a:rPr>
              <a:t>&lt;</a:t>
            </a:r>
            <a:r>
              <a:rPr lang="en-US" err="1">
                <a:solidFill>
                  <a:srgbClr val="2AA198"/>
                </a:solidFill>
                <a:latin typeface="Blackadder ITC" panose="04020505051007020D02" pitchFamily="82" charset="0"/>
                <a:cs typeface="Dreaming Outloud Script Pro" panose="020F0502020204030204" pitchFamily="66" charset="0"/>
              </a:rPr>
              <a:t>stdio.h</a:t>
            </a:r>
            <a:r>
              <a:rPr lang="en-US">
                <a:solidFill>
                  <a:srgbClr val="2AA198"/>
                </a:solidFill>
                <a:latin typeface="Blackadder ITC" panose="04020505051007020D02" pitchFamily="82" charset="0"/>
                <a:cs typeface="Dreaming Outloud Script Pro" panose="020F0502020204030204" pitchFamily="66" charset="0"/>
              </a:rPr>
              <a:t>&gt;</a:t>
            </a:r>
            <a:endParaRPr lang="en-US">
              <a:solidFill>
                <a:srgbClr val="657B83"/>
              </a:solidFill>
              <a:latin typeface="Blackadder ITC" panose="04020505051007020D02" pitchFamily="82" charset="0"/>
              <a:cs typeface="Dreaming Outloud Script Pro" panose="020F0502020204030204" pitchFamily="66" charset="0"/>
            </a:endParaRPr>
          </a:p>
          <a:p>
            <a:pPr marL="342900" indent="-342900">
              <a:buFont typeface="+mj-lt"/>
              <a:buAutoNum type="arabicPeriod"/>
            </a:pPr>
            <a:r>
              <a:rPr lang="en-US" b="1">
                <a:solidFill>
                  <a:srgbClr val="586E75"/>
                </a:solidFill>
                <a:latin typeface="Blackadder ITC" panose="04020505051007020D02" pitchFamily="82" charset="0"/>
                <a:cs typeface="Dreaming Outloud Script Pro" panose="020F0502020204030204" pitchFamily="66" charset="0"/>
              </a:rPr>
              <a:t>int</a:t>
            </a:r>
            <a:r>
              <a:rPr lang="en-US">
                <a:solidFill>
                  <a:srgbClr val="657B83"/>
                </a:solidFill>
                <a:latin typeface="Blackadder ITC" panose="04020505051007020D02" pitchFamily="82" charset="0"/>
                <a:cs typeface="Dreaming Outloud Script Pro" panose="020F0502020204030204" pitchFamily="66" charset="0"/>
              </a:rPr>
              <a:t> </a:t>
            </a:r>
            <a:r>
              <a:rPr lang="en-US">
                <a:solidFill>
                  <a:srgbClr val="268BD2"/>
                </a:solidFill>
                <a:latin typeface="Blackadder ITC" panose="04020505051007020D02" pitchFamily="82" charset="0"/>
                <a:cs typeface="Dreaming Outloud Script Pro" panose="020F0502020204030204" pitchFamily="66" charset="0"/>
              </a:rPr>
              <a:t>main</a:t>
            </a:r>
            <a:r>
              <a:rPr lang="en-US">
                <a:solidFill>
                  <a:srgbClr val="657B83"/>
                </a:solidFill>
                <a:latin typeface="Blackadder ITC" panose="04020505051007020D02" pitchFamily="82" charset="0"/>
                <a:cs typeface="Dreaming Outloud Script Pro" panose="020F0502020204030204" pitchFamily="66" charset="0"/>
              </a:rPr>
              <a:t>(</a:t>
            </a:r>
            <a:r>
              <a:rPr lang="en-US" b="1">
                <a:solidFill>
                  <a:srgbClr val="586E75"/>
                </a:solidFill>
                <a:latin typeface="Blackadder ITC" panose="04020505051007020D02" pitchFamily="82" charset="0"/>
                <a:cs typeface="Dreaming Outloud Script Pro" panose="020F0502020204030204" pitchFamily="66" charset="0"/>
              </a:rPr>
              <a:t>int</a:t>
            </a:r>
            <a:r>
              <a:rPr lang="en-US">
                <a:solidFill>
                  <a:srgbClr val="657B83"/>
                </a:solidFill>
                <a:latin typeface="Blackadder ITC" panose="04020505051007020D02" pitchFamily="82" charset="0"/>
                <a:cs typeface="Dreaming Outloud Script Pro" panose="020F0502020204030204" pitchFamily="66" charset="0"/>
              </a:rPr>
              <a:t> </a:t>
            </a:r>
            <a:r>
              <a:rPr lang="en-US" err="1">
                <a:solidFill>
                  <a:srgbClr val="657B83"/>
                </a:solidFill>
                <a:latin typeface="Blackadder ITC" panose="04020505051007020D02" pitchFamily="82" charset="0"/>
                <a:cs typeface="Dreaming Outloud Script Pro" panose="020F0502020204030204" pitchFamily="66" charset="0"/>
              </a:rPr>
              <a:t>argc</a:t>
            </a:r>
            <a:r>
              <a:rPr lang="en-US">
                <a:solidFill>
                  <a:srgbClr val="657B83"/>
                </a:solidFill>
                <a:latin typeface="Blackadder ITC" panose="04020505051007020D02" pitchFamily="82" charset="0"/>
                <a:cs typeface="Dreaming Outloud Script Pro" panose="020F0502020204030204" pitchFamily="66" charset="0"/>
              </a:rPr>
              <a:t>, </a:t>
            </a:r>
            <a:r>
              <a:rPr lang="en-US" b="1">
                <a:solidFill>
                  <a:srgbClr val="586E75"/>
                </a:solidFill>
                <a:latin typeface="Blackadder ITC" panose="04020505051007020D02" pitchFamily="82" charset="0"/>
                <a:cs typeface="Dreaming Outloud Script Pro" panose="020F0502020204030204" pitchFamily="66" charset="0"/>
              </a:rPr>
              <a:t>char</a:t>
            </a:r>
            <a:r>
              <a:rPr lang="en-US">
                <a:solidFill>
                  <a:srgbClr val="657B83"/>
                </a:solidFill>
                <a:latin typeface="Blackadder ITC" panose="04020505051007020D02" pitchFamily="82" charset="0"/>
                <a:cs typeface="Dreaming Outloud Script Pro" panose="020F0502020204030204" pitchFamily="66" charset="0"/>
              </a:rPr>
              <a:t> </a:t>
            </a:r>
            <a:r>
              <a:rPr lang="en-US" b="1">
                <a:solidFill>
                  <a:srgbClr val="586E75"/>
                </a:solidFill>
                <a:latin typeface="Blackadder ITC" panose="04020505051007020D02" pitchFamily="82" charset="0"/>
                <a:cs typeface="Dreaming Outloud Script Pro" panose="020F0502020204030204" pitchFamily="66" charset="0"/>
              </a:rPr>
              <a:t>const</a:t>
            </a:r>
            <a:r>
              <a:rPr lang="en-US">
                <a:solidFill>
                  <a:srgbClr val="657B83"/>
                </a:solidFill>
                <a:latin typeface="Blackadder ITC" panose="04020505051007020D02" pitchFamily="82" charset="0"/>
                <a:cs typeface="Dreaming Outloud Script Pro" panose="020F0502020204030204" pitchFamily="66" charset="0"/>
              </a:rPr>
              <a:t> </a:t>
            </a:r>
            <a:r>
              <a:rPr lang="en-US">
                <a:solidFill>
                  <a:srgbClr val="859900"/>
                </a:solidFill>
                <a:latin typeface="Blackadder ITC" panose="04020505051007020D02" pitchFamily="82" charset="0"/>
                <a:cs typeface="Dreaming Outloud Script Pro" panose="020F0502020204030204" pitchFamily="66" charset="0"/>
              </a:rPr>
              <a:t>*</a:t>
            </a:r>
            <a:r>
              <a:rPr lang="en-US" err="1">
                <a:solidFill>
                  <a:srgbClr val="657B83"/>
                </a:solidFill>
                <a:latin typeface="Blackadder ITC" panose="04020505051007020D02" pitchFamily="82" charset="0"/>
                <a:cs typeface="Dreaming Outloud Script Pro" panose="020F0502020204030204" pitchFamily="66" charset="0"/>
              </a:rPr>
              <a:t>argv</a:t>
            </a:r>
            <a:r>
              <a:rPr lang="en-US" b="1">
                <a:solidFill>
                  <a:srgbClr val="586E75"/>
                </a:solidFill>
                <a:latin typeface="Blackadder ITC" panose="04020505051007020D02" pitchFamily="82" charset="0"/>
                <a:cs typeface="Dreaming Outloud Script Pro" panose="020F0502020204030204" pitchFamily="66" charset="0"/>
              </a:rPr>
              <a:t>[]</a:t>
            </a:r>
            <a:r>
              <a:rPr lang="en-US">
                <a:solidFill>
                  <a:srgbClr val="657B83"/>
                </a:solidFill>
                <a:latin typeface="Blackadder ITC" panose="04020505051007020D02" pitchFamily="82" charset="0"/>
                <a:cs typeface="Dreaming Outloud Script Pro" panose="020F0502020204030204" pitchFamily="66" charset="0"/>
              </a:rPr>
              <a:t>)</a:t>
            </a:r>
          </a:p>
          <a:p>
            <a:pPr marL="342900" indent="-342900">
              <a:buFont typeface="+mj-lt"/>
              <a:buAutoNum type="arabicPeriod"/>
            </a:pPr>
            <a:r>
              <a:rPr lang="en-US">
                <a:solidFill>
                  <a:srgbClr val="657B83"/>
                </a:solidFill>
                <a:latin typeface="Blackadder ITC" panose="04020505051007020D02" pitchFamily="82" charset="0"/>
                <a:cs typeface="Dreaming Outloud Script Pro" panose="020F0502020204030204" pitchFamily="66" charset="0"/>
              </a:rPr>
              <a:t>{</a:t>
            </a:r>
          </a:p>
          <a:p>
            <a:pPr marL="342900" indent="-342900">
              <a:buFont typeface="+mj-lt"/>
              <a:buAutoNum type="arabicPeriod"/>
            </a:pPr>
            <a:r>
              <a:rPr lang="en-US">
                <a:solidFill>
                  <a:srgbClr val="657B83"/>
                </a:solidFill>
                <a:latin typeface="Blackadder ITC" panose="04020505051007020D02" pitchFamily="82" charset="0"/>
                <a:cs typeface="Dreaming Outloud Script Pro" panose="020F0502020204030204" pitchFamily="66" charset="0"/>
              </a:rPr>
              <a:t>    </a:t>
            </a:r>
            <a:r>
              <a:rPr lang="en-US" err="1">
                <a:solidFill>
                  <a:srgbClr val="268BD2"/>
                </a:solidFill>
                <a:latin typeface="Blackadder ITC" panose="04020505051007020D02" pitchFamily="82" charset="0"/>
                <a:cs typeface="Dreaming Outloud Script Pro" panose="020F0502020204030204" pitchFamily="66" charset="0"/>
              </a:rPr>
              <a:t>printf</a:t>
            </a:r>
            <a:r>
              <a:rPr lang="en-US">
                <a:solidFill>
                  <a:srgbClr val="657B83"/>
                </a:solidFill>
                <a:latin typeface="Blackadder ITC" panose="04020505051007020D02" pitchFamily="82" charset="0"/>
                <a:cs typeface="Dreaming Outloud Script Pro" panose="020F0502020204030204" pitchFamily="66" charset="0"/>
              </a:rPr>
              <a:t>(</a:t>
            </a:r>
            <a:r>
              <a:rPr lang="en-US">
                <a:solidFill>
                  <a:srgbClr val="2AA198"/>
                </a:solidFill>
                <a:latin typeface="Blackadder ITC" panose="04020505051007020D02" pitchFamily="82" charset="0"/>
                <a:cs typeface="Dreaming Outloud Script Pro" panose="020F0502020204030204" pitchFamily="66" charset="0"/>
              </a:rPr>
              <a:t>"hello world</a:t>
            </a:r>
            <a:r>
              <a:rPr lang="en-US">
                <a:solidFill>
                  <a:srgbClr val="CB4B16"/>
                </a:solidFill>
                <a:latin typeface="Blackadder ITC" panose="04020505051007020D02" pitchFamily="82" charset="0"/>
                <a:cs typeface="Dreaming Outloud Script Pro" panose="020F0502020204030204" pitchFamily="66" charset="0"/>
              </a:rPr>
              <a:t>\n</a:t>
            </a:r>
            <a:r>
              <a:rPr lang="en-US">
                <a:solidFill>
                  <a:srgbClr val="2AA198"/>
                </a:solidFill>
                <a:latin typeface="Blackadder ITC" panose="04020505051007020D02" pitchFamily="82" charset="0"/>
                <a:cs typeface="Dreaming Outloud Script Pro" panose="020F0502020204030204" pitchFamily="66" charset="0"/>
              </a:rPr>
              <a:t>"</a:t>
            </a:r>
            <a:r>
              <a:rPr lang="en-US">
                <a:solidFill>
                  <a:srgbClr val="657B83"/>
                </a:solidFill>
                <a:latin typeface="Blackadder ITC" panose="04020505051007020D02" pitchFamily="82" charset="0"/>
                <a:cs typeface="Dreaming Outloud Script Pro" panose="020F0502020204030204" pitchFamily="66" charset="0"/>
              </a:rPr>
              <a:t>);</a:t>
            </a:r>
          </a:p>
          <a:p>
            <a:pPr marL="342900" indent="-342900">
              <a:buFont typeface="+mj-lt"/>
              <a:buAutoNum type="arabicPeriod"/>
            </a:pPr>
            <a:r>
              <a:rPr lang="en-US">
                <a:solidFill>
                  <a:srgbClr val="657B83"/>
                </a:solidFill>
                <a:latin typeface="Blackadder ITC" panose="04020505051007020D02" pitchFamily="82" charset="0"/>
                <a:cs typeface="Dreaming Outloud Script Pro" panose="020F0502020204030204" pitchFamily="66" charset="0"/>
              </a:rPr>
              <a:t>    </a:t>
            </a:r>
            <a:r>
              <a:rPr lang="en-US">
                <a:solidFill>
                  <a:srgbClr val="859900"/>
                </a:solidFill>
                <a:latin typeface="Blackadder ITC" panose="04020505051007020D02" pitchFamily="82" charset="0"/>
                <a:cs typeface="Dreaming Outloud Script Pro" panose="020F0502020204030204" pitchFamily="66" charset="0"/>
              </a:rPr>
              <a:t>return</a:t>
            </a:r>
            <a:r>
              <a:rPr lang="en-US">
                <a:solidFill>
                  <a:srgbClr val="657B83"/>
                </a:solidFill>
                <a:latin typeface="Blackadder ITC" panose="04020505051007020D02" pitchFamily="82" charset="0"/>
                <a:cs typeface="Dreaming Outloud Script Pro" panose="020F0502020204030204" pitchFamily="66" charset="0"/>
              </a:rPr>
              <a:t> </a:t>
            </a:r>
            <a:r>
              <a:rPr lang="en-US">
                <a:solidFill>
                  <a:srgbClr val="D33682"/>
                </a:solidFill>
                <a:latin typeface="Blackadder ITC" panose="04020505051007020D02" pitchFamily="82" charset="0"/>
                <a:cs typeface="Dreaming Outloud Script Pro" panose="020F0502020204030204" pitchFamily="66" charset="0"/>
              </a:rPr>
              <a:t>0</a:t>
            </a:r>
            <a:r>
              <a:rPr lang="en-US">
                <a:solidFill>
                  <a:srgbClr val="657B83"/>
                </a:solidFill>
                <a:latin typeface="Blackadder ITC" panose="04020505051007020D02" pitchFamily="82" charset="0"/>
                <a:cs typeface="Dreaming Outloud Script Pro" panose="020F0502020204030204" pitchFamily="66" charset="0"/>
              </a:rPr>
              <a:t>;</a:t>
            </a:r>
          </a:p>
          <a:p>
            <a:pPr marL="342900" indent="-342900">
              <a:buFont typeface="+mj-lt"/>
              <a:buAutoNum type="arabicPeriod"/>
            </a:pPr>
            <a:r>
              <a:rPr lang="en-US">
                <a:solidFill>
                  <a:srgbClr val="657B83"/>
                </a:solidFill>
                <a:latin typeface="Blackadder ITC" panose="04020505051007020D02" pitchFamily="82" charset="0"/>
                <a:cs typeface="Dreaming Outloud Script Pro" panose="020F0502020204030204" pitchFamily="66" charset="0"/>
              </a:rPr>
              <a:t>}</a:t>
            </a:r>
          </a:p>
        </p:txBody>
      </p:sp>
    </p:spTree>
    <p:extLst>
      <p:ext uri="{BB962C8B-B14F-4D97-AF65-F5344CB8AC3E}">
        <p14:creationId xmlns:p14="http://schemas.microsoft.com/office/powerpoint/2010/main" val="2413163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EC8A32A1-5012-4794-BEE6-E0B39089ECB6}"/>
              </a:ext>
            </a:extLst>
          </p:cNvPr>
          <p:cNvSpPr>
            <a:spLocks noGrp="1"/>
          </p:cNvSpPr>
          <p:nvPr>
            <p:ph type="sldNum" sz="quarter" idx="10"/>
          </p:nvPr>
        </p:nvSpPr>
        <p:spPr/>
        <p:txBody>
          <a:bodyPr/>
          <a:lstStyle/>
          <a:p>
            <a:fld id="{D8D877B3-D348-4611-9BDB-C5374591D951}" type="slidenum">
              <a:rPr lang="en-US" smtClean="0"/>
              <a:pPr/>
              <a:t>22</a:t>
            </a:fld>
            <a:endParaRPr lang="en-US"/>
          </a:p>
        </p:txBody>
      </p:sp>
      <p:sp>
        <p:nvSpPr>
          <p:cNvPr id="11" name="Tekstfelt 10">
            <a:extLst>
              <a:ext uri="{FF2B5EF4-FFF2-40B4-BE49-F238E27FC236}">
                <a16:creationId xmlns:a16="http://schemas.microsoft.com/office/drawing/2014/main" id="{4F8049FA-0B8B-4279-9A8B-AD0166CCF791}"/>
              </a:ext>
            </a:extLst>
          </p:cNvPr>
          <p:cNvSpPr txBox="1"/>
          <p:nvPr/>
        </p:nvSpPr>
        <p:spPr>
          <a:xfrm>
            <a:off x="220211" y="6325191"/>
            <a:ext cx="6094602" cy="369332"/>
          </a:xfrm>
          <a:prstGeom prst="rect">
            <a:avLst/>
          </a:prstGeom>
          <a:noFill/>
        </p:spPr>
        <p:txBody>
          <a:bodyPr wrap="square">
            <a:spAutoFit/>
          </a:bodyPr>
          <a:lstStyle/>
          <a:p>
            <a:r>
              <a:rPr lang="en-US">
                <a:hlinkClick r:id="rId2"/>
              </a:rPr>
              <a:t>http://www.unicode.org/charts/</a:t>
            </a:r>
            <a:endParaRPr lang="en-US"/>
          </a:p>
        </p:txBody>
      </p:sp>
      <p:pic>
        <p:nvPicPr>
          <p:cNvPr id="13" name="Billede 12">
            <a:extLst>
              <a:ext uri="{FF2B5EF4-FFF2-40B4-BE49-F238E27FC236}">
                <a16:creationId xmlns:a16="http://schemas.microsoft.com/office/drawing/2014/main" id="{DC8903AE-8EB0-44CB-A188-466F33A7F345}"/>
              </a:ext>
            </a:extLst>
          </p:cNvPr>
          <p:cNvPicPr>
            <a:picLocks noChangeAspect="1"/>
          </p:cNvPicPr>
          <p:nvPr/>
        </p:nvPicPr>
        <p:blipFill>
          <a:blip r:embed="rId3"/>
          <a:stretch>
            <a:fillRect/>
          </a:stretch>
        </p:blipFill>
        <p:spPr>
          <a:xfrm>
            <a:off x="686582" y="1755090"/>
            <a:ext cx="1512370" cy="3802934"/>
          </a:xfrm>
          <a:prstGeom prst="rect">
            <a:avLst/>
          </a:prstGeom>
        </p:spPr>
      </p:pic>
      <p:pic>
        <p:nvPicPr>
          <p:cNvPr id="15" name="Billede 14">
            <a:extLst>
              <a:ext uri="{FF2B5EF4-FFF2-40B4-BE49-F238E27FC236}">
                <a16:creationId xmlns:a16="http://schemas.microsoft.com/office/drawing/2014/main" id="{9D9717B5-697E-4A00-B690-AE556B3C957D}"/>
              </a:ext>
            </a:extLst>
          </p:cNvPr>
          <p:cNvPicPr>
            <a:picLocks noChangeAspect="1"/>
          </p:cNvPicPr>
          <p:nvPr/>
        </p:nvPicPr>
        <p:blipFill>
          <a:blip r:embed="rId4"/>
          <a:stretch>
            <a:fillRect/>
          </a:stretch>
        </p:blipFill>
        <p:spPr>
          <a:xfrm>
            <a:off x="2795889" y="1710019"/>
            <a:ext cx="1523682" cy="3839881"/>
          </a:xfrm>
          <a:prstGeom prst="rect">
            <a:avLst/>
          </a:prstGeom>
        </p:spPr>
      </p:pic>
      <p:pic>
        <p:nvPicPr>
          <p:cNvPr id="17" name="Billede 16">
            <a:extLst>
              <a:ext uri="{FF2B5EF4-FFF2-40B4-BE49-F238E27FC236}">
                <a16:creationId xmlns:a16="http://schemas.microsoft.com/office/drawing/2014/main" id="{EAD64E26-C028-4164-A5F9-072E68228A13}"/>
              </a:ext>
            </a:extLst>
          </p:cNvPr>
          <p:cNvPicPr>
            <a:picLocks noChangeAspect="1"/>
          </p:cNvPicPr>
          <p:nvPr/>
        </p:nvPicPr>
        <p:blipFill>
          <a:blip r:embed="rId5"/>
          <a:stretch>
            <a:fillRect/>
          </a:stretch>
        </p:blipFill>
        <p:spPr>
          <a:xfrm>
            <a:off x="4891959" y="1710019"/>
            <a:ext cx="1526762" cy="3839881"/>
          </a:xfrm>
          <a:prstGeom prst="rect">
            <a:avLst/>
          </a:prstGeom>
        </p:spPr>
      </p:pic>
      <p:sp>
        <p:nvSpPr>
          <p:cNvPr id="18" name="Titel 3">
            <a:extLst>
              <a:ext uri="{FF2B5EF4-FFF2-40B4-BE49-F238E27FC236}">
                <a16:creationId xmlns:a16="http://schemas.microsoft.com/office/drawing/2014/main" id="{BC450C75-0C3D-4B4D-A69B-2B1762D9566C}"/>
              </a:ext>
            </a:extLst>
          </p:cNvPr>
          <p:cNvSpPr>
            <a:spLocks noGrp="1"/>
          </p:cNvSpPr>
          <p:nvPr>
            <p:ph type="title"/>
          </p:nvPr>
        </p:nvSpPr>
        <p:spPr>
          <a:xfrm>
            <a:off x="587374" y="359273"/>
            <a:ext cx="8288997" cy="1621619"/>
          </a:xfrm>
        </p:spPr>
        <p:txBody>
          <a:bodyPr/>
          <a:lstStyle/>
          <a:p>
            <a:r>
              <a:rPr lang="en-US"/>
              <a:t>Unicode</a:t>
            </a:r>
            <a:r>
              <a:rPr lang="en-US" b="0" i="0">
                <a:solidFill>
                  <a:srgbClr val="202122"/>
                </a:solidFill>
                <a:effectLst/>
                <a:latin typeface="Arial" panose="020B0604020202020204" pitchFamily="34" charset="0"/>
              </a:rPr>
              <a:t> </a:t>
            </a:r>
            <a:br>
              <a:rPr lang="en-US" b="0" i="0">
                <a:solidFill>
                  <a:srgbClr val="202122"/>
                </a:solidFill>
                <a:effectLst/>
                <a:latin typeface="Arial" panose="020B0604020202020204" pitchFamily="34" charset="0"/>
              </a:rPr>
            </a:br>
            <a:r>
              <a:rPr lang="en-US" sz="1600"/>
              <a:t>(7.129 characters i 1990 . </a:t>
            </a:r>
            <a:br>
              <a:rPr lang="en-US" sz="1600"/>
            </a:br>
            <a:r>
              <a:rPr lang="en-US" sz="1600"/>
              <a:t>144.697 characters i 2021)</a:t>
            </a:r>
          </a:p>
        </p:txBody>
      </p:sp>
      <p:pic>
        <p:nvPicPr>
          <p:cNvPr id="20" name="Billede 19">
            <a:extLst>
              <a:ext uri="{FF2B5EF4-FFF2-40B4-BE49-F238E27FC236}">
                <a16:creationId xmlns:a16="http://schemas.microsoft.com/office/drawing/2014/main" id="{0F5F0C43-BE88-4BB9-B966-CEAAAC42217A}"/>
              </a:ext>
            </a:extLst>
          </p:cNvPr>
          <p:cNvPicPr>
            <a:picLocks noChangeAspect="1"/>
          </p:cNvPicPr>
          <p:nvPr/>
        </p:nvPicPr>
        <p:blipFill>
          <a:blip r:embed="rId6"/>
          <a:stretch>
            <a:fillRect/>
          </a:stretch>
        </p:blipFill>
        <p:spPr>
          <a:xfrm>
            <a:off x="8586542" y="120635"/>
            <a:ext cx="3043174" cy="6616730"/>
          </a:xfrm>
          <a:prstGeom prst="rect">
            <a:avLst/>
          </a:prstGeom>
        </p:spPr>
      </p:pic>
      <p:sp>
        <p:nvSpPr>
          <p:cNvPr id="22" name="Tekstfelt 21">
            <a:extLst>
              <a:ext uri="{FF2B5EF4-FFF2-40B4-BE49-F238E27FC236}">
                <a16:creationId xmlns:a16="http://schemas.microsoft.com/office/drawing/2014/main" id="{E3FA4C7D-F223-44BB-B93C-2AB945785F7A}"/>
              </a:ext>
            </a:extLst>
          </p:cNvPr>
          <p:cNvSpPr txBox="1"/>
          <p:nvPr/>
        </p:nvSpPr>
        <p:spPr>
          <a:xfrm>
            <a:off x="6805189" y="3044960"/>
            <a:ext cx="2192934" cy="1015663"/>
          </a:xfrm>
          <a:prstGeom prst="rect">
            <a:avLst/>
          </a:prstGeom>
          <a:noFill/>
        </p:spPr>
        <p:txBody>
          <a:bodyPr wrap="square">
            <a:spAutoFit/>
          </a:bodyPr>
          <a:lstStyle/>
          <a:p>
            <a:r>
              <a:rPr lang="en-US" sz="6000"/>
              <a:t>…..</a:t>
            </a:r>
          </a:p>
        </p:txBody>
      </p:sp>
    </p:spTree>
    <p:extLst>
      <p:ext uri="{BB962C8B-B14F-4D97-AF65-F5344CB8AC3E}">
        <p14:creationId xmlns:p14="http://schemas.microsoft.com/office/powerpoint/2010/main" val="2992769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CE78B2CD-6443-4684-BF3A-DF482BC7CA6F}"/>
              </a:ext>
            </a:extLst>
          </p:cNvPr>
          <p:cNvSpPr>
            <a:spLocks noGrp="1"/>
          </p:cNvSpPr>
          <p:nvPr>
            <p:ph type="sldNum" sz="quarter" idx="4"/>
          </p:nvPr>
        </p:nvSpPr>
        <p:spPr/>
        <p:txBody>
          <a:bodyPr/>
          <a:lstStyle/>
          <a:p>
            <a:fld id="{D8D877B3-D348-4611-9BDB-C5374591D951}" type="slidenum">
              <a:rPr lang="en-US" smtClean="0"/>
              <a:pPr/>
              <a:t>23</a:t>
            </a:fld>
            <a:endParaRPr lang="en-US"/>
          </a:p>
        </p:txBody>
      </p:sp>
      <p:sp>
        <p:nvSpPr>
          <p:cNvPr id="3" name="Titel 2">
            <a:extLst>
              <a:ext uri="{FF2B5EF4-FFF2-40B4-BE49-F238E27FC236}">
                <a16:creationId xmlns:a16="http://schemas.microsoft.com/office/drawing/2014/main" id="{6EAA9AD8-0DCD-4F81-BB18-65CF848F73E2}"/>
              </a:ext>
            </a:extLst>
          </p:cNvPr>
          <p:cNvSpPr>
            <a:spLocks noGrp="1"/>
          </p:cNvSpPr>
          <p:nvPr>
            <p:ph type="title"/>
          </p:nvPr>
        </p:nvSpPr>
        <p:spPr/>
        <p:txBody>
          <a:bodyPr/>
          <a:lstStyle/>
          <a:p>
            <a:r>
              <a:rPr lang="en-US" err="1"/>
              <a:t>Hvad</a:t>
            </a:r>
            <a:r>
              <a:rPr lang="en-US"/>
              <a:t> er UTF-8?</a:t>
            </a:r>
          </a:p>
        </p:txBody>
      </p:sp>
      <p:sp>
        <p:nvSpPr>
          <p:cNvPr id="9" name="Pladsholder til tekst 8">
            <a:extLst>
              <a:ext uri="{FF2B5EF4-FFF2-40B4-BE49-F238E27FC236}">
                <a16:creationId xmlns:a16="http://schemas.microsoft.com/office/drawing/2014/main" id="{2BD9C4A1-C209-4833-A735-2AD497C57456}"/>
              </a:ext>
            </a:extLst>
          </p:cNvPr>
          <p:cNvSpPr>
            <a:spLocks noGrp="1"/>
          </p:cNvSpPr>
          <p:nvPr>
            <p:ph type="body" sz="quarter" idx="12"/>
          </p:nvPr>
        </p:nvSpPr>
        <p:spPr>
          <a:xfrm>
            <a:off x="133165" y="2065337"/>
            <a:ext cx="5486399" cy="3704284"/>
          </a:xfrm>
        </p:spPr>
        <p:txBody>
          <a:bodyPr>
            <a:normAutofit/>
          </a:bodyPr>
          <a:lstStyle/>
          <a:p>
            <a:pPr marL="0" indent="0">
              <a:buNone/>
            </a:pPr>
            <a:r>
              <a:rPr lang="da-DK"/>
              <a:t>UTF-8 (</a:t>
            </a:r>
            <a:r>
              <a:rPr lang="da-DK" err="1"/>
              <a:t>Unicode</a:t>
            </a:r>
            <a:r>
              <a:rPr lang="da-DK"/>
              <a:t> Transformation Format 8-bit) </a:t>
            </a:r>
          </a:p>
          <a:p>
            <a:pPr>
              <a:buFont typeface="Arial" panose="020B0604020202020204" pitchFamily="34" charset="0"/>
              <a:buChar char="•"/>
            </a:pPr>
            <a:r>
              <a:rPr lang="da-DK"/>
              <a:t>Tabsfri indkodning af </a:t>
            </a:r>
            <a:r>
              <a:rPr lang="da-DK" err="1"/>
              <a:t>Unicode</a:t>
            </a:r>
            <a:r>
              <a:rPr lang="da-DK"/>
              <a:t>-tegnsættet</a:t>
            </a:r>
          </a:p>
          <a:p>
            <a:pPr>
              <a:buFont typeface="Arial" panose="020B0604020202020204" pitchFamily="34" charset="0"/>
              <a:buChar char="•"/>
            </a:pPr>
            <a:r>
              <a:rPr lang="da-DK"/>
              <a:t>Grupper af 8-bit til at repræsentere </a:t>
            </a:r>
            <a:r>
              <a:rPr lang="da-DK" err="1"/>
              <a:t>Unicode</a:t>
            </a:r>
            <a:r>
              <a:rPr lang="da-DK"/>
              <a:t>-standarden for verdens mange forskellige alfabeter</a:t>
            </a:r>
          </a:p>
          <a:p>
            <a:pPr>
              <a:buFont typeface="Arial" panose="020B0604020202020204" pitchFamily="34" charset="0"/>
              <a:buChar char="•"/>
            </a:pPr>
            <a:r>
              <a:rPr lang="da-DK"/>
              <a:t>e-post i postsystemer</a:t>
            </a:r>
          </a:p>
          <a:p>
            <a:pPr>
              <a:buFont typeface="Arial" panose="020B0604020202020204" pitchFamily="34" charset="0"/>
              <a:buChar char="•"/>
            </a:pPr>
            <a:r>
              <a:rPr lang="da-DK"/>
              <a:t> 1 – 6 bytes per tegn</a:t>
            </a:r>
          </a:p>
          <a:p>
            <a:pPr lvl="1">
              <a:buFont typeface="Arial" panose="020B0604020202020204" pitchFamily="34" charset="0"/>
              <a:buChar char="•"/>
            </a:pPr>
            <a:r>
              <a:rPr lang="da-DK"/>
              <a:t>Afhængig af </a:t>
            </a:r>
            <a:r>
              <a:rPr lang="da-DK" err="1"/>
              <a:t>Unicode</a:t>
            </a:r>
            <a:r>
              <a:rPr lang="da-DK"/>
              <a:t>-symbolet</a:t>
            </a:r>
          </a:p>
          <a:p>
            <a:pPr lvl="1">
              <a:buFont typeface="Arial" panose="020B0604020202020204" pitchFamily="34" charset="0"/>
              <a:buChar char="•"/>
            </a:pPr>
            <a:r>
              <a:rPr lang="da-DK"/>
              <a:t>1 byte for alle 128: U+0000 til U+007F</a:t>
            </a:r>
            <a:endParaRPr lang="en-US"/>
          </a:p>
        </p:txBody>
      </p:sp>
      <p:pic>
        <p:nvPicPr>
          <p:cNvPr id="6" name="Billede 5">
            <a:extLst>
              <a:ext uri="{FF2B5EF4-FFF2-40B4-BE49-F238E27FC236}">
                <a16:creationId xmlns:a16="http://schemas.microsoft.com/office/drawing/2014/main" id="{7DA25EA2-B2E5-42C1-AF3B-55767A6C60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1844676"/>
            <a:ext cx="5962835" cy="3506270"/>
          </a:xfrm>
          <a:prstGeom prst="rect">
            <a:avLst/>
          </a:prstGeom>
        </p:spPr>
      </p:pic>
      <p:sp>
        <p:nvSpPr>
          <p:cNvPr id="8" name="Tekstfelt 7">
            <a:extLst>
              <a:ext uri="{FF2B5EF4-FFF2-40B4-BE49-F238E27FC236}">
                <a16:creationId xmlns:a16="http://schemas.microsoft.com/office/drawing/2014/main" id="{C5CCC6C1-B8B9-4226-9761-5BBA505702F6}"/>
              </a:ext>
            </a:extLst>
          </p:cNvPr>
          <p:cNvSpPr txBox="1"/>
          <p:nvPr/>
        </p:nvSpPr>
        <p:spPr>
          <a:xfrm>
            <a:off x="479865" y="5954589"/>
            <a:ext cx="6094428" cy="369332"/>
          </a:xfrm>
          <a:prstGeom prst="rect">
            <a:avLst/>
          </a:prstGeom>
          <a:noFill/>
        </p:spPr>
        <p:txBody>
          <a:bodyPr wrap="square">
            <a:spAutoFit/>
          </a:bodyPr>
          <a:lstStyle/>
          <a:p>
            <a:r>
              <a:rPr lang="en-US">
                <a:hlinkClick r:id="rId3"/>
              </a:rPr>
              <a:t>https://en.wikipedia.org/wiki/UTF-8</a:t>
            </a:r>
            <a:endParaRPr lang="en-US"/>
          </a:p>
        </p:txBody>
      </p:sp>
    </p:spTree>
    <p:extLst>
      <p:ext uri="{BB962C8B-B14F-4D97-AF65-F5344CB8AC3E}">
        <p14:creationId xmlns:p14="http://schemas.microsoft.com/office/powerpoint/2010/main" val="8060420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23346FB6-1611-41ED-8C90-4B566A45E2C6}"/>
              </a:ext>
            </a:extLst>
          </p:cNvPr>
          <p:cNvSpPr>
            <a:spLocks noGrp="1"/>
          </p:cNvSpPr>
          <p:nvPr>
            <p:ph type="sldNum" sz="quarter" idx="4"/>
          </p:nvPr>
        </p:nvSpPr>
        <p:spPr/>
        <p:txBody>
          <a:bodyPr/>
          <a:lstStyle/>
          <a:p>
            <a:fld id="{D8D877B3-D348-4611-9BDB-C5374591D951}" type="slidenum">
              <a:rPr lang="en-US" smtClean="0"/>
              <a:pPr/>
              <a:t>24</a:t>
            </a:fld>
            <a:endParaRPr lang="en-US"/>
          </a:p>
        </p:txBody>
      </p:sp>
      <p:sp>
        <p:nvSpPr>
          <p:cNvPr id="3" name="Titel 2">
            <a:extLst>
              <a:ext uri="{FF2B5EF4-FFF2-40B4-BE49-F238E27FC236}">
                <a16:creationId xmlns:a16="http://schemas.microsoft.com/office/drawing/2014/main" id="{37493EB4-11E4-4F40-845E-5480E03BBA77}"/>
              </a:ext>
            </a:extLst>
          </p:cNvPr>
          <p:cNvSpPr>
            <a:spLocks noGrp="1"/>
          </p:cNvSpPr>
          <p:nvPr>
            <p:ph type="title"/>
          </p:nvPr>
        </p:nvSpPr>
        <p:spPr>
          <a:xfrm>
            <a:off x="587374" y="370290"/>
            <a:ext cx="8759826" cy="1474385"/>
          </a:xfrm>
        </p:spPr>
        <p:txBody>
          <a:bodyPr/>
          <a:lstStyle/>
          <a:p>
            <a:r>
              <a:rPr lang="da-DK" dirty="0"/>
              <a:t>Opgave: esp32_unicode</a:t>
            </a:r>
            <a:br>
              <a:rPr lang="da-DK" dirty="0"/>
            </a:br>
            <a:r>
              <a:rPr lang="da-DK" sz="2800" dirty="0" err="1"/>
              <a:t>Unicode</a:t>
            </a:r>
            <a:r>
              <a:rPr lang="da-DK" sz="2800" dirty="0"/>
              <a:t> demo/opgave</a:t>
            </a:r>
            <a:endParaRPr lang="en-US" dirty="0"/>
          </a:p>
        </p:txBody>
      </p:sp>
      <p:sp>
        <p:nvSpPr>
          <p:cNvPr id="4" name="Pladsholder til tekst 3">
            <a:extLst>
              <a:ext uri="{FF2B5EF4-FFF2-40B4-BE49-F238E27FC236}">
                <a16:creationId xmlns:a16="http://schemas.microsoft.com/office/drawing/2014/main" id="{52CDA9E3-B272-4CD3-B7D5-9CA5C6935C0B}"/>
              </a:ext>
            </a:extLst>
          </p:cNvPr>
          <p:cNvSpPr>
            <a:spLocks noGrp="1"/>
          </p:cNvSpPr>
          <p:nvPr>
            <p:ph type="body" sz="quarter" idx="12"/>
          </p:nvPr>
        </p:nvSpPr>
        <p:spPr/>
        <p:txBody>
          <a:bodyPr/>
          <a:lstStyle/>
          <a:p>
            <a:pPr marL="0" indent="0">
              <a:buNone/>
            </a:pPr>
            <a:r>
              <a:rPr lang="da-DK" dirty="0"/>
              <a:t>Kør programmet (esp32_unicode.ino) på jeres ESP32 og undersøg hvilket sprog der er tale om.</a:t>
            </a:r>
          </a:p>
          <a:p>
            <a:pPr marL="0" indent="0">
              <a:buNone/>
            </a:pPr>
            <a:r>
              <a:rPr lang="da-DK" dirty="0"/>
              <a:t>Her vil </a:t>
            </a:r>
            <a:r>
              <a:rPr lang="da-DK" dirty="0">
                <a:hlinkClick r:id="rId2"/>
              </a:rPr>
              <a:t>https://translate.google.com</a:t>
            </a:r>
            <a:r>
              <a:rPr lang="da-DK" dirty="0"/>
              <a:t> være en hjælp.</a:t>
            </a:r>
          </a:p>
        </p:txBody>
      </p:sp>
      <p:pic>
        <p:nvPicPr>
          <p:cNvPr id="6" name="Billede 5">
            <a:extLst>
              <a:ext uri="{FF2B5EF4-FFF2-40B4-BE49-F238E27FC236}">
                <a16:creationId xmlns:a16="http://schemas.microsoft.com/office/drawing/2014/main" id="{E8855A37-B81B-4D4F-99A1-D7C620D37DD1}"/>
              </a:ext>
            </a:extLst>
          </p:cNvPr>
          <p:cNvPicPr>
            <a:picLocks noChangeAspect="1"/>
          </p:cNvPicPr>
          <p:nvPr/>
        </p:nvPicPr>
        <p:blipFill>
          <a:blip r:embed="rId3"/>
          <a:stretch>
            <a:fillRect/>
          </a:stretch>
        </p:blipFill>
        <p:spPr>
          <a:xfrm>
            <a:off x="2243137" y="3428999"/>
            <a:ext cx="7705725" cy="2085975"/>
          </a:xfrm>
          <a:prstGeom prst="rect">
            <a:avLst/>
          </a:prstGeom>
        </p:spPr>
      </p:pic>
    </p:spTree>
    <p:extLst>
      <p:ext uri="{BB962C8B-B14F-4D97-AF65-F5344CB8AC3E}">
        <p14:creationId xmlns:p14="http://schemas.microsoft.com/office/powerpoint/2010/main" val="12680635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E890C786-718F-468E-AF38-7699E1BB62B8}"/>
              </a:ext>
            </a:extLst>
          </p:cNvPr>
          <p:cNvSpPr>
            <a:spLocks noGrp="1"/>
          </p:cNvSpPr>
          <p:nvPr>
            <p:ph type="sldNum" sz="quarter" idx="4"/>
          </p:nvPr>
        </p:nvSpPr>
        <p:spPr/>
        <p:txBody>
          <a:bodyPr/>
          <a:lstStyle/>
          <a:p>
            <a:fld id="{D8D877B3-D348-4611-9BDB-C5374591D951}" type="slidenum">
              <a:rPr lang="en-US" smtClean="0"/>
              <a:pPr/>
              <a:t>25</a:t>
            </a:fld>
            <a:endParaRPr lang="en-US"/>
          </a:p>
        </p:txBody>
      </p:sp>
      <p:sp>
        <p:nvSpPr>
          <p:cNvPr id="3" name="Titel 2">
            <a:extLst>
              <a:ext uri="{FF2B5EF4-FFF2-40B4-BE49-F238E27FC236}">
                <a16:creationId xmlns:a16="http://schemas.microsoft.com/office/drawing/2014/main" id="{90993EE0-F35F-43C2-B7C3-C580500FB216}"/>
              </a:ext>
            </a:extLst>
          </p:cNvPr>
          <p:cNvSpPr>
            <a:spLocks noGrp="1"/>
          </p:cNvSpPr>
          <p:nvPr>
            <p:ph type="title"/>
          </p:nvPr>
        </p:nvSpPr>
        <p:spPr>
          <a:xfrm>
            <a:off x="587374" y="370290"/>
            <a:ext cx="9980073" cy="1474385"/>
          </a:xfrm>
        </p:spPr>
        <p:txBody>
          <a:bodyPr/>
          <a:lstStyle/>
          <a:p>
            <a:r>
              <a:rPr lang="en-US"/>
              <a:t>UTF-8 versus UTF-16 versus UTF-32</a:t>
            </a:r>
          </a:p>
        </p:txBody>
      </p:sp>
      <p:pic>
        <p:nvPicPr>
          <p:cNvPr id="6" name="Billede 5">
            <a:extLst>
              <a:ext uri="{FF2B5EF4-FFF2-40B4-BE49-F238E27FC236}">
                <a16:creationId xmlns:a16="http://schemas.microsoft.com/office/drawing/2014/main" id="{CD71E41F-8031-4D37-9A47-241ABD361E72}"/>
              </a:ext>
            </a:extLst>
          </p:cNvPr>
          <p:cNvPicPr>
            <a:picLocks noChangeAspect="1"/>
          </p:cNvPicPr>
          <p:nvPr/>
        </p:nvPicPr>
        <p:blipFill>
          <a:blip r:embed="rId2"/>
          <a:stretch>
            <a:fillRect/>
          </a:stretch>
        </p:blipFill>
        <p:spPr>
          <a:xfrm>
            <a:off x="1057984" y="1844675"/>
            <a:ext cx="10076033" cy="4154016"/>
          </a:xfrm>
          <a:prstGeom prst="rect">
            <a:avLst/>
          </a:prstGeom>
        </p:spPr>
      </p:pic>
    </p:spTree>
    <p:extLst>
      <p:ext uri="{BB962C8B-B14F-4D97-AF65-F5344CB8AC3E}">
        <p14:creationId xmlns:p14="http://schemas.microsoft.com/office/powerpoint/2010/main" val="14705133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9AA1356-3950-921E-2FF9-9EFCA51A5522}"/>
              </a:ext>
            </a:extLst>
          </p:cNvPr>
          <p:cNvSpPr>
            <a:spLocks noGrp="1"/>
          </p:cNvSpPr>
          <p:nvPr>
            <p:ph type="sldNum" sz="quarter" idx="10"/>
          </p:nvPr>
        </p:nvSpPr>
        <p:spPr/>
        <p:txBody>
          <a:bodyPr/>
          <a:lstStyle/>
          <a:p>
            <a:fld id="{D8D877B3-D348-4611-9BDB-C5374591D951}" type="slidenum">
              <a:rPr lang="en-US" smtClean="0"/>
              <a:pPr/>
              <a:t>26</a:t>
            </a:fld>
            <a:endParaRPr lang="en-US"/>
          </a:p>
        </p:txBody>
      </p:sp>
      <p:sp>
        <p:nvSpPr>
          <p:cNvPr id="4" name="Title 3">
            <a:extLst>
              <a:ext uri="{FF2B5EF4-FFF2-40B4-BE49-F238E27FC236}">
                <a16:creationId xmlns:a16="http://schemas.microsoft.com/office/drawing/2014/main" id="{59C70F1C-A4DA-997F-51B4-3736B4CD1A39}"/>
              </a:ext>
            </a:extLst>
          </p:cNvPr>
          <p:cNvSpPr>
            <a:spLocks noGrp="1"/>
          </p:cNvSpPr>
          <p:nvPr>
            <p:ph type="title"/>
          </p:nvPr>
        </p:nvSpPr>
        <p:spPr/>
        <p:txBody>
          <a:bodyPr/>
          <a:lstStyle/>
          <a:p>
            <a:r>
              <a:rPr lang="en-US"/>
              <a:t>L</a:t>
            </a:r>
            <a:r>
              <a:rPr lang="da-DK" err="1"/>
              <a:t>æringsmål</a:t>
            </a:r>
            <a:r>
              <a:rPr lang="da-DK"/>
              <a:t> </a:t>
            </a:r>
            <a:r>
              <a:rPr lang="da-DK" err="1"/>
              <a:t>idag</a:t>
            </a:r>
            <a:endParaRPr lang="en-DK"/>
          </a:p>
        </p:txBody>
      </p:sp>
      <p:sp>
        <p:nvSpPr>
          <p:cNvPr id="5" name="Text Placeholder 4">
            <a:extLst>
              <a:ext uri="{FF2B5EF4-FFF2-40B4-BE49-F238E27FC236}">
                <a16:creationId xmlns:a16="http://schemas.microsoft.com/office/drawing/2014/main" id="{B735D18A-0288-6507-0214-0F91B518E50A}"/>
              </a:ext>
            </a:extLst>
          </p:cNvPr>
          <p:cNvSpPr>
            <a:spLocks noGrp="1"/>
          </p:cNvSpPr>
          <p:nvPr>
            <p:ph type="body" sz="quarter" idx="12"/>
          </p:nvPr>
        </p:nvSpPr>
        <p:spPr/>
        <p:txBody>
          <a:bodyPr>
            <a:normAutofit/>
          </a:bodyPr>
          <a:lstStyle/>
          <a:p>
            <a:pPr marL="0" indent="0">
              <a:buNone/>
            </a:pPr>
            <a:r>
              <a:rPr lang="da-DK" b="1" u="sng"/>
              <a:t>Viden om </a:t>
            </a:r>
            <a:r>
              <a:rPr lang="en-US" b="1" u="sng"/>
              <a:t>Data typer</a:t>
            </a:r>
          </a:p>
          <a:p>
            <a:r>
              <a:rPr lang="da-DK"/>
              <a:t>Talsystemer</a:t>
            </a:r>
          </a:p>
          <a:p>
            <a:r>
              <a:rPr lang="da-DK"/>
              <a:t>Datatype størrelser og termologier</a:t>
            </a:r>
          </a:p>
          <a:p>
            <a:r>
              <a:rPr lang="da-DK"/>
              <a:t>ASCII, </a:t>
            </a:r>
            <a:r>
              <a:rPr lang="da-DK" err="1"/>
              <a:t>Unicode</a:t>
            </a:r>
            <a:r>
              <a:rPr lang="da-DK"/>
              <a:t> og UTF-8</a:t>
            </a:r>
          </a:p>
          <a:p>
            <a:r>
              <a:rPr lang="da-DK" b="1" err="1"/>
              <a:t>Scope</a:t>
            </a:r>
            <a:r>
              <a:rPr lang="da-DK" b="1"/>
              <a:t>, </a:t>
            </a:r>
            <a:r>
              <a:rPr lang="da-DK" b="1" err="1"/>
              <a:t>storage</a:t>
            </a:r>
            <a:r>
              <a:rPr lang="da-DK" b="1"/>
              <a:t> </a:t>
            </a:r>
            <a:r>
              <a:rPr lang="da-DK" b="1" err="1"/>
              <a:t>specifiers</a:t>
            </a:r>
            <a:r>
              <a:rPr lang="da-DK" b="1"/>
              <a:t> &amp; type </a:t>
            </a:r>
            <a:r>
              <a:rPr lang="da-DK" b="1" err="1"/>
              <a:t>qualifiers</a:t>
            </a:r>
            <a:endParaRPr lang="da-DK" b="1"/>
          </a:p>
          <a:p>
            <a:endParaRPr lang="da-DK"/>
          </a:p>
          <a:p>
            <a:endParaRPr lang="da-DK"/>
          </a:p>
          <a:p>
            <a:endParaRPr lang="da-DK"/>
          </a:p>
          <a:p>
            <a:endParaRPr lang="da-DK"/>
          </a:p>
          <a:p>
            <a:endParaRPr lang="en-DK"/>
          </a:p>
        </p:txBody>
      </p:sp>
      <p:pic>
        <p:nvPicPr>
          <p:cNvPr id="6" name="Pladsholder til billede 33">
            <a:extLst>
              <a:ext uri="{FF2B5EF4-FFF2-40B4-BE49-F238E27FC236}">
                <a16:creationId xmlns:a16="http://schemas.microsoft.com/office/drawing/2014/main" id="{88145634-ED54-724B-DFDD-805B5D55BDC3}"/>
              </a:ext>
            </a:extLst>
          </p:cNvPr>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l="30514" r="30514"/>
          <a:stretch/>
        </p:blipFill>
        <p:spPr>
          <a:xfrm>
            <a:off x="7439025" y="0"/>
            <a:ext cx="4752975" cy="6858000"/>
          </a:xfrm>
        </p:spPr>
      </p:pic>
    </p:spTree>
    <p:extLst>
      <p:ext uri="{BB962C8B-B14F-4D97-AF65-F5344CB8AC3E}">
        <p14:creationId xmlns:p14="http://schemas.microsoft.com/office/powerpoint/2010/main" val="3013275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083C38B5-957B-4B17-BDDA-430F8CF6B3EA}"/>
              </a:ext>
            </a:extLst>
          </p:cNvPr>
          <p:cNvSpPr>
            <a:spLocks noGrp="1"/>
          </p:cNvSpPr>
          <p:nvPr>
            <p:ph type="sldNum" sz="quarter" idx="10"/>
          </p:nvPr>
        </p:nvSpPr>
        <p:spPr/>
        <p:txBody>
          <a:bodyPr/>
          <a:lstStyle/>
          <a:p>
            <a:fld id="{D8D877B3-D348-4611-9BDB-C5374591D951}" type="slidenum">
              <a:rPr lang="en-US" smtClean="0"/>
              <a:pPr/>
              <a:t>27</a:t>
            </a:fld>
            <a:endParaRPr lang="en-US"/>
          </a:p>
        </p:txBody>
      </p:sp>
      <p:sp>
        <p:nvSpPr>
          <p:cNvPr id="4" name="Titel 3">
            <a:extLst>
              <a:ext uri="{FF2B5EF4-FFF2-40B4-BE49-F238E27FC236}">
                <a16:creationId xmlns:a16="http://schemas.microsoft.com/office/drawing/2014/main" id="{F4B72F74-FBEC-4456-A4CE-729A86C52DE0}"/>
              </a:ext>
            </a:extLst>
          </p:cNvPr>
          <p:cNvSpPr>
            <a:spLocks noGrp="1"/>
          </p:cNvSpPr>
          <p:nvPr>
            <p:ph type="title"/>
          </p:nvPr>
        </p:nvSpPr>
        <p:spPr/>
        <p:txBody>
          <a:bodyPr/>
          <a:lstStyle/>
          <a:p>
            <a:r>
              <a:rPr lang="da-DK" err="1"/>
              <a:t>Char</a:t>
            </a:r>
            <a:endParaRPr lang="en-US"/>
          </a:p>
        </p:txBody>
      </p:sp>
      <p:sp>
        <p:nvSpPr>
          <p:cNvPr id="5" name="Pladsholder til tekst 4">
            <a:extLst>
              <a:ext uri="{FF2B5EF4-FFF2-40B4-BE49-F238E27FC236}">
                <a16:creationId xmlns:a16="http://schemas.microsoft.com/office/drawing/2014/main" id="{82AB2B7D-144A-4CFE-B47B-FF377CC3A206}"/>
              </a:ext>
            </a:extLst>
          </p:cNvPr>
          <p:cNvSpPr>
            <a:spLocks noGrp="1"/>
          </p:cNvSpPr>
          <p:nvPr>
            <p:ph type="body" sz="quarter" idx="12"/>
          </p:nvPr>
        </p:nvSpPr>
        <p:spPr>
          <a:xfrm>
            <a:off x="566808" y="1475044"/>
            <a:ext cx="6392265" cy="3752115"/>
          </a:xfrm>
        </p:spPr>
        <p:txBody>
          <a:bodyPr/>
          <a:lstStyle/>
          <a:p>
            <a:pPr marL="0" indent="0">
              <a:buNone/>
            </a:pPr>
            <a:r>
              <a:rPr lang="da-DK"/>
              <a:t>Data typen </a:t>
            </a:r>
            <a:r>
              <a:rPr lang="da-DK" b="1" i="1" err="1"/>
              <a:t>char</a:t>
            </a:r>
            <a:r>
              <a:rPr lang="da-DK"/>
              <a:t> har fået sit navn efter det engelske ord ”</a:t>
            </a:r>
            <a:r>
              <a:rPr lang="da-DK" err="1"/>
              <a:t>Character</a:t>
            </a:r>
            <a:r>
              <a:rPr lang="da-DK"/>
              <a:t>” </a:t>
            </a:r>
          </a:p>
          <a:p>
            <a:pPr marL="0" indent="0">
              <a:buNone/>
            </a:pPr>
            <a:r>
              <a:rPr lang="da-DK"/>
              <a:t>Benyttes til at skabe en numerisk kode til en printbar karakter. </a:t>
            </a:r>
          </a:p>
          <a:p>
            <a:pPr marL="0" indent="0">
              <a:buNone/>
            </a:pPr>
            <a:r>
              <a:rPr lang="da-DK"/>
              <a:t>En </a:t>
            </a:r>
            <a:r>
              <a:rPr lang="da-DK" err="1"/>
              <a:t>char</a:t>
            </a:r>
            <a:r>
              <a:rPr lang="da-DK"/>
              <a:t> variabel har en størrelse på en byte og har derfor 256 forskellige værdier.</a:t>
            </a:r>
          </a:p>
        </p:txBody>
      </p:sp>
      <p:pic>
        <p:nvPicPr>
          <p:cNvPr id="7" name="Billede 6">
            <a:extLst>
              <a:ext uri="{FF2B5EF4-FFF2-40B4-BE49-F238E27FC236}">
                <a16:creationId xmlns:a16="http://schemas.microsoft.com/office/drawing/2014/main" id="{8A518802-5A1C-474B-8B1C-2B2AE33FAC2D}"/>
              </a:ext>
            </a:extLst>
          </p:cNvPr>
          <p:cNvPicPr>
            <a:picLocks noChangeAspect="1"/>
          </p:cNvPicPr>
          <p:nvPr/>
        </p:nvPicPr>
        <p:blipFill>
          <a:blip r:embed="rId2"/>
          <a:stretch>
            <a:fillRect/>
          </a:stretch>
        </p:blipFill>
        <p:spPr>
          <a:xfrm>
            <a:off x="8185942" y="1170082"/>
            <a:ext cx="2871699" cy="4134715"/>
          </a:xfrm>
          <a:prstGeom prst="rect">
            <a:avLst/>
          </a:prstGeom>
        </p:spPr>
      </p:pic>
      <p:sp>
        <p:nvSpPr>
          <p:cNvPr id="8" name="Tekstfelt 7">
            <a:extLst>
              <a:ext uri="{FF2B5EF4-FFF2-40B4-BE49-F238E27FC236}">
                <a16:creationId xmlns:a16="http://schemas.microsoft.com/office/drawing/2014/main" id="{8B21762B-CB10-43C9-9C64-1ED40F82A11A}"/>
              </a:ext>
            </a:extLst>
          </p:cNvPr>
          <p:cNvSpPr txBox="1"/>
          <p:nvPr/>
        </p:nvSpPr>
        <p:spPr>
          <a:xfrm>
            <a:off x="469928" y="4935022"/>
            <a:ext cx="10116978" cy="646331"/>
          </a:xfrm>
          <a:prstGeom prst="rect">
            <a:avLst/>
          </a:prstGeom>
          <a:noFill/>
        </p:spPr>
        <p:txBody>
          <a:bodyPr wrap="square">
            <a:spAutoFit/>
          </a:bodyPr>
          <a:lstStyle/>
          <a:p>
            <a:pPr algn="l"/>
            <a:r>
              <a:rPr lang="da-DK" b="0" i="0">
                <a:solidFill>
                  <a:srgbClr val="000000"/>
                </a:solidFill>
                <a:effectLst/>
                <a:latin typeface="Open Sans"/>
              </a:rPr>
              <a:t>Kode eksempel: </a:t>
            </a:r>
          </a:p>
          <a:p>
            <a:pPr algn="l"/>
            <a:r>
              <a:rPr lang="da-DK" b="0" i="0">
                <a:solidFill>
                  <a:srgbClr val="000000"/>
                </a:solidFill>
                <a:effectLst/>
                <a:latin typeface="Open Sans"/>
                <a:hlinkClick r:id="rId3"/>
              </a:rPr>
              <a:t>http://tpcg.io/HQc9diK9</a:t>
            </a:r>
            <a:endParaRPr lang="da-DK" b="0" i="0">
              <a:solidFill>
                <a:srgbClr val="000000"/>
              </a:solidFill>
              <a:effectLst/>
              <a:latin typeface="Open Sans"/>
            </a:endParaRPr>
          </a:p>
        </p:txBody>
      </p:sp>
      <p:pic>
        <p:nvPicPr>
          <p:cNvPr id="9" name="Billede 8">
            <a:extLst>
              <a:ext uri="{FF2B5EF4-FFF2-40B4-BE49-F238E27FC236}">
                <a16:creationId xmlns:a16="http://schemas.microsoft.com/office/drawing/2014/main" id="{E0B9AB9A-7463-45B8-A5EC-797A3E30A925}"/>
              </a:ext>
            </a:extLst>
          </p:cNvPr>
          <p:cNvPicPr>
            <a:picLocks noChangeAspect="1"/>
          </p:cNvPicPr>
          <p:nvPr/>
        </p:nvPicPr>
        <p:blipFill>
          <a:blip r:embed="rId4"/>
          <a:stretch>
            <a:fillRect/>
          </a:stretch>
        </p:blipFill>
        <p:spPr>
          <a:xfrm>
            <a:off x="587374" y="3643901"/>
            <a:ext cx="2428875" cy="1076325"/>
          </a:xfrm>
          <a:prstGeom prst="rect">
            <a:avLst/>
          </a:prstGeom>
        </p:spPr>
      </p:pic>
      <p:sp>
        <p:nvSpPr>
          <p:cNvPr id="11" name="TextBox 10">
            <a:extLst>
              <a:ext uri="{FF2B5EF4-FFF2-40B4-BE49-F238E27FC236}">
                <a16:creationId xmlns:a16="http://schemas.microsoft.com/office/drawing/2014/main" id="{BA10CBCA-B770-8F13-B47E-47071B2C7174}"/>
              </a:ext>
            </a:extLst>
          </p:cNvPr>
          <p:cNvSpPr txBox="1"/>
          <p:nvPr/>
        </p:nvSpPr>
        <p:spPr>
          <a:xfrm>
            <a:off x="7994469" y="662693"/>
            <a:ext cx="3853542" cy="461665"/>
          </a:xfrm>
          <a:prstGeom prst="rect">
            <a:avLst/>
          </a:prstGeom>
          <a:noFill/>
        </p:spPr>
        <p:txBody>
          <a:bodyPr wrap="square">
            <a:spAutoFit/>
          </a:bodyPr>
          <a:lstStyle/>
          <a:p>
            <a:r>
              <a:rPr lang="en-US" sz="2400" b="0">
                <a:solidFill>
                  <a:srgbClr val="859900"/>
                </a:solidFill>
                <a:effectLst/>
                <a:highlight>
                  <a:srgbClr val="FDF6E3"/>
                </a:highlight>
                <a:latin typeface="Consolas" panose="020B0609020204030204" pitchFamily="49" charset="0"/>
              </a:rPr>
              <a:t>#include</a:t>
            </a:r>
            <a:r>
              <a:rPr lang="en-US" sz="2400" b="0">
                <a:solidFill>
                  <a:srgbClr val="B58900"/>
                </a:solidFill>
                <a:effectLst/>
                <a:highlight>
                  <a:srgbClr val="FDF6E3"/>
                </a:highlight>
                <a:latin typeface="Consolas" panose="020B0609020204030204" pitchFamily="49" charset="0"/>
              </a:rPr>
              <a:t> </a:t>
            </a:r>
            <a:r>
              <a:rPr lang="en-US" sz="2400" b="0">
                <a:solidFill>
                  <a:srgbClr val="2AA198"/>
                </a:solidFill>
                <a:effectLst/>
                <a:highlight>
                  <a:srgbClr val="FDF6E3"/>
                </a:highlight>
                <a:latin typeface="Consolas" panose="020B0609020204030204" pitchFamily="49" charset="0"/>
              </a:rPr>
              <a:t>&lt;</a:t>
            </a:r>
            <a:r>
              <a:rPr lang="en-US" sz="2400" b="0" err="1">
                <a:solidFill>
                  <a:srgbClr val="2AA198"/>
                </a:solidFill>
                <a:effectLst/>
                <a:highlight>
                  <a:srgbClr val="FDF6E3"/>
                </a:highlight>
                <a:latin typeface="Consolas" panose="020B0609020204030204" pitchFamily="49" charset="0"/>
              </a:rPr>
              <a:t>ctype.h</a:t>
            </a:r>
            <a:r>
              <a:rPr lang="en-US" sz="2400" b="0">
                <a:solidFill>
                  <a:srgbClr val="2AA198"/>
                </a:solidFill>
                <a:effectLst/>
                <a:highlight>
                  <a:srgbClr val="FDF6E3"/>
                </a:highlight>
                <a:latin typeface="Consolas" panose="020B0609020204030204" pitchFamily="49" charset="0"/>
              </a:rPr>
              <a:t>&gt;</a:t>
            </a:r>
            <a:endParaRPr lang="en-US" sz="2400" b="0">
              <a:solidFill>
                <a:srgbClr val="657B83"/>
              </a:solidFill>
              <a:effectLst/>
              <a:highlight>
                <a:srgbClr val="FDF6E3"/>
              </a:highlight>
              <a:latin typeface="Consolas" panose="020B0609020204030204" pitchFamily="49" charset="0"/>
            </a:endParaRPr>
          </a:p>
        </p:txBody>
      </p:sp>
    </p:spTree>
    <p:extLst>
      <p:ext uri="{BB962C8B-B14F-4D97-AF65-F5344CB8AC3E}">
        <p14:creationId xmlns:p14="http://schemas.microsoft.com/office/powerpoint/2010/main" val="1171058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A526B49E-0048-40AE-80C6-3D8BA0EA7D34}"/>
              </a:ext>
            </a:extLst>
          </p:cNvPr>
          <p:cNvSpPr>
            <a:spLocks noGrp="1"/>
          </p:cNvSpPr>
          <p:nvPr>
            <p:ph type="sldNum" sz="quarter" idx="10"/>
          </p:nvPr>
        </p:nvSpPr>
        <p:spPr/>
        <p:txBody>
          <a:bodyPr/>
          <a:lstStyle/>
          <a:p>
            <a:fld id="{D8D877B3-D348-4611-9BDB-C5374591D951}" type="slidenum">
              <a:rPr lang="en-US" smtClean="0"/>
              <a:pPr/>
              <a:t>28</a:t>
            </a:fld>
            <a:endParaRPr lang="en-US"/>
          </a:p>
        </p:txBody>
      </p:sp>
      <p:sp>
        <p:nvSpPr>
          <p:cNvPr id="4" name="Titel 3">
            <a:extLst>
              <a:ext uri="{FF2B5EF4-FFF2-40B4-BE49-F238E27FC236}">
                <a16:creationId xmlns:a16="http://schemas.microsoft.com/office/drawing/2014/main" id="{9F8C8AAC-38C3-41A2-9CC2-764CE5B98233}"/>
              </a:ext>
            </a:extLst>
          </p:cNvPr>
          <p:cNvSpPr>
            <a:spLocks noGrp="1"/>
          </p:cNvSpPr>
          <p:nvPr>
            <p:ph type="title"/>
          </p:nvPr>
        </p:nvSpPr>
        <p:spPr>
          <a:xfrm>
            <a:off x="587373" y="359273"/>
            <a:ext cx="7155665" cy="1621619"/>
          </a:xfrm>
        </p:spPr>
        <p:txBody>
          <a:bodyPr/>
          <a:lstStyle/>
          <a:p>
            <a:r>
              <a:rPr lang="da-DK"/>
              <a:t>Local and global variables </a:t>
            </a:r>
            <a:br>
              <a:rPr lang="da-DK"/>
            </a:br>
            <a:r>
              <a:rPr lang="da-DK"/>
              <a:t>+ formal parameters</a:t>
            </a:r>
            <a:endParaRPr lang="en-US"/>
          </a:p>
        </p:txBody>
      </p:sp>
      <p:sp>
        <p:nvSpPr>
          <p:cNvPr id="5" name="Pladsholder til tekst 4">
            <a:extLst>
              <a:ext uri="{FF2B5EF4-FFF2-40B4-BE49-F238E27FC236}">
                <a16:creationId xmlns:a16="http://schemas.microsoft.com/office/drawing/2014/main" id="{D62693B3-1B62-4455-AD7F-715C4E4594BC}"/>
              </a:ext>
            </a:extLst>
          </p:cNvPr>
          <p:cNvSpPr>
            <a:spLocks noGrp="1"/>
          </p:cNvSpPr>
          <p:nvPr>
            <p:ph type="body" sz="quarter" idx="12"/>
          </p:nvPr>
        </p:nvSpPr>
        <p:spPr>
          <a:xfrm>
            <a:off x="587375" y="2143359"/>
            <a:ext cx="5804547" cy="3752115"/>
          </a:xfrm>
        </p:spPr>
        <p:txBody>
          <a:bodyPr>
            <a:normAutofit/>
          </a:bodyPr>
          <a:lstStyle/>
          <a:p>
            <a:pPr marL="0" indent="0">
              <a:buNone/>
            </a:pPr>
            <a:r>
              <a:rPr lang="da-DK" sz="1400" dirty="0"/>
              <a:t>Variabler kan erklæres 3 steder:</a:t>
            </a:r>
          </a:p>
          <a:p>
            <a:pPr marL="342900" indent="-342900">
              <a:buFont typeface="+mj-lt"/>
              <a:buAutoNum type="arabicPeriod"/>
            </a:pPr>
            <a:r>
              <a:rPr lang="da-DK" sz="1400" dirty="0"/>
              <a:t>Inde i en funktion eller i en blok (lokale variabler)</a:t>
            </a:r>
          </a:p>
          <a:p>
            <a:pPr marL="342900" indent="-342900">
              <a:buFont typeface="+mj-lt"/>
              <a:buAutoNum type="arabicPeriod"/>
            </a:pPr>
            <a:r>
              <a:rPr lang="da-DK" sz="1400" dirty="0"/>
              <a:t>Uden for alle funktioner (globale variabler)</a:t>
            </a:r>
          </a:p>
          <a:p>
            <a:pPr marL="342900" indent="-342900">
              <a:buFont typeface="+mj-lt"/>
              <a:buAutoNum type="arabicPeriod"/>
            </a:pPr>
            <a:r>
              <a:rPr lang="da-DK" sz="1400" dirty="0"/>
              <a:t>Som funktionsparametre (formelle parametre)</a:t>
            </a:r>
          </a:p>
          <a:p>
            <a:pPr>
              <a:buFont typeface="Arial" panose="020B0604020202020204" pitchFamily="34" charset="0"/>
              <a:buChar char="•"/>
            </a:pPr>
            <a:endParaRPr lang="da-DK" sz="1400" dirty="0"/>
          </a:p>
          <a:p>
            <a:pPr marL="0" indent="0">
              <a:buNone/>
            </a:pPr>
            <a:r>
              <a:rPr lang="da-DK" sz="1400" dirty="0"/>
              <a:t>Demonstration af “Formal Parameters in C”: </a:t>
            </a:r>
            <a:r>
              <a:rPr lang="da-DK" sz="1400" dirty="0">
                <a:hlinkClick r:id="rId2">
                  <a:extLst>
                    <a:ext uri="{A12FA001-AC4F-418D-AE19-62706E023703}">
                      <ahyp:hlinkClr xmlns:ahyp="http://schemas.microsoft.com/office/drawing/2018/hyperlinkcolor" val="tx"/>
                    </a:ext>
                  </a:extLst>
                </a:hlinkClick>
              </a:rPr>
              <a:t>http://tpcg.io/aZUa2449</a:t>
            </a:r>
            <a:endParaRPr lang="da-DK" sz="1400" dirty="0"/>
          </a:p>
          <a:p>
            <a:pPr marL="0" indent="0">
              <a:buNone/>
            </a:pPr>
            <a:endParaRPr lang="en-US" sz="1400" dirty="0"/>
          </a:p>
          <a:p>
            <a:endParaRPr lang="en-US" sz="1400" dirty="0"/>
          </a:p>
          <a:p>
            <a:pPr marL="0" indent="0">
              <a:buNone/>
            </a:pPr>
            <a:endParaRPr lang="en-US" sz="1400" dirty="0"/>
          </a:p>
        </p:txBody>
      </p:sp>
      <p:pic>
        <p:nvPicPr>
          <p:cNvPr id="8" name="Billede 7">
            <a:extLst>
              <a:ext uri="{FF2B5EF4-FFF2-40B4-BE49-F238E27FC236}">
                <a16:creationId xmlns:a16="http://schemas.microsoft.com/office/drawing/2014/main" id="{8E103FCC-74E9-4942-AA41-11D8FB9EA64F}"/>
              </a:ext>
            </a:extLst>
          </p:cNvPr>
          <p:cNvPicPr>
            <a:picLocks noChangeAspect="1"/>
          </p:cNvPicPr>
          <p:nvPr/>
        </p:nvPicPr>
        <p:blipFill>
          <a:blip r:embed="rId3"/>
          <a:stretch>
            <a:fillRect/>
          </a:stretch>
        </p:blipFill>
        <p:spPr>
          <a:xfrm>
            <a:off x="9029698" y="5250383"/>
            <a:ext cx="2440289" cy="1464174"/>
          </a:xfrm>
          <a:prstGeom prst="rect">
            <a:avLst/>
          </a:prstGeom>
        </p:spPr>
      </p:pic>
      <p:sp>
        <p:nvSpPr>
          <p:cNvPr id="7" name="TextBox 6">
            <a:extLst>
              <a:ext uri="{FF2B5EF4-FFF2-40B4-BE49-F238E27FC236}">
                <a16:creationId xmlns:a16="http://schemas.microsoft.com/office/drawing/2014/main" id="{D9468521-83C8-5C91-2CE0-258534E5961A}"/>
              </a:ext>
            </a:extLst>
          </p:cNvPr>
          <p:cNvSpPr txBox="1"/>
          <p:nvPr/>
        </p:nvSpPr>
        <p:spPr>
          <a:xfrm>
            <a:off x="6702642" y="1170082"/>
            <a:ext cx="5257516" cy="3970318"/>
          </a:xfrm>
          <a:prstGeom prst="rect">
            <a:avLst/>
          </a:prstGeom>
          <a:solidFill>
            <a:schemeClr val="bg1">
              <a:lumMod val="95000"/>
            </a:schemeClr>
          </a:solidFill>
          <a:ln>
            <a:noFill/>
          </a:ln>
        </p:spPr>
        <p:txBody>
          <a:bodyPr wrap="square">
            <a:spAutoFit/>
          </a:bodyPr>
          <a:lstStyle/>
          <a:p>
            <a:pPr marL="228600" indent="-228600">
              <a:buFont typeface="+mj-lt"/>
              <a:buAutoNum type="arabicPeriod"/>
            </a:pPr>
            <a:r>
              <a:rPr lang="en-US" sz="1200" b="0">
                <a:solidFill>
                  <a:srgbClr val="808080"/>
                </a:solidFill>
                <a:effectLst/>
                <a:latin typeface="Consolas" panose="020B0609020204030204" pitchFamily="49" charset="0"/>
              </a:rPr>
              <a:t>#include</a:t>
            </a:r>
            <a:r>
              <a:rPr lang="en-US" sz="1200" b="0">
                <a:solidFill>
                  <a:srgbClr val="000000"/>
                </a:solidFill>
                <a:effectLst/>
                <a:latin typeface="Consolas" panose="020B0609020204030204" pitchFamily="49" charset="0"/>
              </a:rPr>
              <a:t> </a:t>
            </a:r>
            <a:r>
              <a:rPr lang="en-US" sz="1200" b="0">
                <a:solidFill>
                  <a:srgbClr val="E21F1F"/>
                </a:solidFill>
                <a:effectLst/>
                <a:latin typeface="Consolas" panose="020B0609020204030204" pitchFamily="49" charset="0"/>
              </a:rPr>
              <a:t>&lt;</a:t>
            </a:r>
            <a:r>
              <a:rPr lang="en-US" sz="1200" b="0" err="1">
                <a:solidFill>
                  <a:srgbClr val="A31515"/>
                </a:solidFill>
                <a:effectLst/>
                <a:latin typeface="Consolas" panose="020B0609020204030204" pitchFamily="49" charset="0"/>
              </a:rPr>
              <a:t>stdio.h</a:t>
            </a:r>
            <a:r>
              <a:rPr lang="en-US" sz="1200" b="0">
                <a:solidFill>
                  <a:srgbClr val="E21F1F"/>
                </a:solidFill>
                <a:effectLst/>
                <a:latin typeface="Consolas" panose="020B0609020204030204" pitchFamily="49" charset="0"/>
              </a:rPr>
              <a:t>&gt;</a:t>
            </a:r>
            <a:endParaRPr lang="en-US" sz="1200" b="0">
              <a:solidFill>
                <a:srgbClr val="000000"/>
              </a:solidFill>
              <a:effectLst/>
              <a:latin typeface="Consolas" panose="020B0609020204030204" pitchFamily="49" charset="0"/>
            </a:endParaRPr>
          </a:p>
          <a:p>
            <a:pPr marL="228600" indent="-228600">
              <a:buFont typeface="+mj-lt"/>
              <a:buAutoNum type="arabicPeriod"/>
            </a:pPr>
            <a:r>
              <a:rPr lang="en-US" sz="1200" b="0">
                <a:solidFill>
                  <a:srgbClr val="008000"/>
                </a:solidFill>
                <a:effectLst/>
                <a:latin typeface="Consolas" panose="020B0609020204030204" pitchFamily="49" charset="0"/>
              </a:rPr>
              <a:t>/* function declaration */</a:t>
            </a:r>
            <a:endParaRPr lang="en-US" sz="1200" b="0">
              <a:solidFill>
                <a:srgbClr val="000000"/>
              </a:solidFill>
              <a:effectLst/>
              <a:latin typeface="Consolas" panose="020B0609020204030204" pitchFamily="49" charset="0"/>
            </a:endParaRPr>
          </a:p>
          <a:p>
            <a:pPr marL="228600" indent="-228600">
              <a:buFont typeface="+mj-lt"/>
              <a:buAutoNum type="arabicPeriod"/>
            </a:pPr>
            <a:r>
              <a:rPr lang="en-US" sz="1200" b="0">
                <a:solidFill>
                  <a:srgbClr val="0000FF"/>
                </a:solidFill>
                <a:effectLst/>
                <a:latin typeface="Consolas" panose="020B0609020204030204" pitchFamily="49" charset="0"/>
              </a:rPr>
              <a:t>int</a:t>
            </a:r>
            <a:r>
              <a:rPr lang="en-US" sz="1200" b="0">
                <a:solidFill>
                  <a:srgbClr val="000000"/>
                </a:solidFill>
                <a:effectLst/>
                <a:latin typeface="Consolas" panose="020B0609020204030204" pitchFamily="49" charset="0"/>
              </a:rPr>
              <a:t> </a:t>
            </a:r>
            <a:r>
              <a:rPr lang="en-US" sz="1200" b="0">
                <a:solidFill>
                  <a:srgbClr val="74531F"/>
                </a:solidFill>
                <a:effectLst/>
                <a:latin typeface="Consolas" panose="020B0609020204030204" pitchFamily="49" charset="0"/>
              </a:rPr>
              <a:t>sum</a:t>
            </a:r>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int</a:t>
            </a:r>
            <a:r>
              <a:rPr lang="en-US" sz="1200" b="0">
                <a:solidFill>
                  <a:srgbClr val="000000"/>
                </a:solidFill>
                <a:effectLst/>
                <a:latin typeface="Consolas" panose="020B0609020204030204" pitchFamily="49" charset="0"/>
              </a:rPr>
              <a:t> </a:t>
            </a:r>
            <a:r>
              <a:rPr lang="en-US" sz="1200" b="0">
                <a:solidFill>
                  <a:srgbClr val="808080"/>
                </a:solidFill>
                <a:effectLst/>
                <a:latin typeface="Consolas" panose="020B0609020204030204" pitchFamily="49" charset="0"/>
              </a:rPr>
              <a:t>number1</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int</a:t>
            </a:r>
            <a:r>
              <a:rPr lang="en-US" sz="1200" b="0">
                <a:solidFill>
                  <a:srgbClr val="000000"/>
                </a:solidFill>
                <a:effectLst/>
                <a:latin typeface="Consolas" panose="020B0609020204030204" pitchFamily="49" charset="0"/>
              </a:rPr>
              <a:t> </a:t>
            </a:r>
            <a:r>
              <a:rPr lang="en-US" sz="1200" b="0">
                <a:solidFill>
                  <a:srgbClr val="808080"/>
                </a:solidFill>
                <a:effectLst/>
                <a:latin typeface="Consolas" panose="020B0609020204030204" pitchFamily="49" charset="0"/>
              </a:rPr>
              <a:t>number2</a:t>
            </a:r>
            <a:r>
              <a:rPr lang="en-US" sz="1200" b="0">
                <a:solidFill>
                  <a:srgbClr val="000000"/>
                </a:solidFill>
                <a:effectLst/>
                <a:latin typeface="Consolas" panose="020B0609020204030204" pitchFamily="49" charset="0"/>
              </a:rPr>
              <a:t>);</a:t>
            </a:r>
          </a:p>
          <a:p>
            <a:pPr marL="228600" indent="-228600">
              <a:buFont typeface="+mj-lt"/>
              <a:buAutoNum type="arabicPeriod"/>
            </a:pPr>
            <a:r>
              <a:rPr lang="en-US" sz="1200" b="0">
                <a:solidFill>
                  <a:srgbClr val="008000"/>
                </a:solidFill>
                <a:effectLst/>
                <a:latin typeface="Consolas" panose="020B0609020204030204" pitchFamily="49" charset="0"/>
              </a:rPr>
              <a:t>/* global variable declaration */</a:t>
            </a:r>
            <a:endParaRPr lang="en-US" sz="1200" b="0">
              <a:solidFill>
                <a:srgbClr val="000000"/>
              </a:solidFill>
              <a:effectLst/>
              <a:latin typeface="Consolas" panose="020B0609020204030204" pitchFamily="49" charset="0"/>
            </a:endParaRPr>
          </a:p>
          <a:p>
            <a:pPr marL="228600" indent="-228600">
              <a:buFont typeface="+mj-lt"/>
              <a:buAutoNum type="arabicPeriod"/>
            </a:pPr>
            <a:r>
              <a:rPr lang="en-US" sz="1200" b="0">
                <a:solidFill>
                  <a:srgbClr val="0000FF"/>
                </a:solidFill>
                <a:effectLst/>
                <a:latin typeface="Consolas" panose="020B0609020204030204" pitchFamily="49" charset="0"/>
              </a:rPr>
              <a:t>int</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g_a</a:t>
            </a:r>
            <a:r>
              <a:rPr lang="en-US" sz="1200" b="0">
                <a:solidFill>
                  <a:srgbClr val="000000"/>
                </a:solidFill>
                <a:effectLst/>
                <a:latin typeface="Consolas" panose="020B0609020204030204" pitchFamily="49" charset="0"/>
              </a:rPr>
              <a:t> = </a:t>
            </a:r>
            <a:r>
              <a:rPr lang="en-US" sz="1200" b="0">
                <a:solidFill>
                  <a:srgbClr val="098658"/>
                </a:solidFill>
                <a:effectLst/>
                <a:latin typeface="Consolas" panose="020B0609020204030204" pitchFamily="49" charset="0"/>
              </a:rPr>
              <a:t>20</a:t>
            </a:r>
            <a:r>
              <a:rPr lang="en-US" sz="1200" b="0">
                <a:solidFill>
                  <a:srgbClr val="000000"/>
                </a:solidFill>
                <a:effectLst/>
                <a:latin typeface="Consolas" panose="020B0609020204030204" pitchFamily="49" charset="0"/>
              </a:rPr>
              <a:t>;</a:t>
            </a:r>
          </a:p>
          <a:p>
            <a:pPr marL="228600" indent="-228600">
              <a:buFont typeface="+mj-lt"/>
              <a:buAutoNum type="arabicPeriod"/>
            </a:pPr>
            <a:r>
              <a:rPr lang="en-US" sz="1200" b="0">
                <a:solidFill>
                  <a:srgbClr val="000000"/>
                </a:solidFill>
                <a:effectLst/>
                <a:latin typeface="Consolas" panose="020B0609020204030204" pitchFamily="49" charset="0"/>
              </a:rPr>
              <a:t> </a:t>
            </a:r>
          </a:p>
          <a:p>
            <a:pPr marL="228600" indent="-228600">
              <a:buFont typeface="+mj-lt"/>
              <a:buAutoNum type="arabicPeriod"/>
            </a:pPr>
            <a:r>
              <a:rPr lang="en-US" sz="1200" b="0">
                <a:solidFill>
                  <a:srgbClr val="008000"/>
                </a:solidFill>
                <a:effectLst/>
                <a:latin typeface="Consolas" panose="020B0609020204030204" pitchFamily="49" charset="0"/>
              </a:rPr>
              <a:t>/* main function */</a:t>
            </a:r>
            <a:endParaRPr lang="en-US" sz="1200" b="0">
              <a:solidFill>
                <a:srgbClr val="000000"/>
              </a:solidFill>
              <a:effectLst/>
              <a:latin typeface="Consolas" panose="020B0609020204030204" pitchFamily="49" charset="0"/>
            </a:endParaRPr>
          </a:p>
          <a:p>
            <a:pPr marL="228600" indent="-228600">
              <a:buFont typeface="+mj-lt"/>
              <a:buAutoNum type="arabicPeriod"/>
            </a:pPr>
            <a:r>
              <a:rPr lang="en-US" sz="1200" b="0">
                <a:solidFill>
                  <a:srgbClr val="0000FF"/>
                </a:solidFill>
                <a:effectLst/>
                <a:latin typeface="Consolas" panose="020B0609020204030204" pitchFamily="49" charset="0"/>
              </a:rPr>
              <a:t>int</a:t>
            </a:r>
            <a:r>
              <a:rPr lang="en-US" sz="1200" b="0">
                <a:solidFill>
                  <a:srgbClr val="000000"/>
                </a:solidFill>
                <a:effectLst/>
                <a:latin typeface="Consolas" panose="020B0609020204030204" pitchFamily="49" charset="0"/>
              </a:rPr>
              <a:t> </a:t>
            </a:r>
            <a:r>
              <a:rPr lang="en-US" sz="1200" b="0">
                <a:solidFill>
                  <a:srgbClr val="74531F"/>
                </a:solidFill>
                <a:effectLst/>
                <a:latin typeface="Consolas" panose="020B0609020204030204" pitchFamily="49" charset="0"/>
              </a:rPr>
              <a:t>main</a:t>
            </a:r>
            <a:r>
              <a:rPr lang="en-US" sz="1200" b="0">
                <a:solidFill>
                  <a:srgbClr val="000000"/>
                </a:solidFill>
                <a:effectLst/>
                <a:latin typeface="Consolas" panose="020B0609020204030204" pitchFamily="49" charset="0"/>
              </a:rPr>
              <a:t>(){</a:t>
            </a:r>
          </a:p>
          <a:p>
            <a:pPr marL="228600" indent="-228600">
              <a:buFont typeface="+mj-lt"/>
              <a:buAutoNum type="arabicPeriod"/>
            </a:pPr>
            <a:r>
              <a:rPr lang="en-US" sz="1200" b="0">
                <a:solidFill>
                  <a:srgbClr val="008000"/>
                </a:solidFill>
                <a:effectLst/>
                <a:latin typeface="Consolas" panose="020B0609020204030204" pitchFamily="49" charset="0"/>
              </a:rPr>
              <a:t>    /* local variable declaration in main function */</a:t>
            </a:r>
            <a:endParaRPr lang="en-US" sz="1200" b="0">
              <a:solidFill>
                <a:srgbClr val="000000"/>
              </a:solidFill>
              <a:effectLst/>
              <a:latin typeface="Consolas" panose="020B0609020204030204" pitchFamily="49" charset="0"/>
            </a:endParaRPr>
          </a:p>
          <a:p>
            <a:pPr marL="228600" indent="-228600">
              <a:buFont typeface="+mj-lt"/>
              <a:buAutoNum type="arabicPeriod"/>
            </a:pP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int</a:t>
            </a:r>
            <a:r>
              <a:rPr lang="en-US" sz="1200" b="0">
                <a:solidFill>
                  <a:srgbClr val="000000"/>
                </a:solidFill>
                <a:effectLst/>
                <a:latin typeface="Consolas" panose="020B0609020204030204" pitchFamily="49" charset="0"/>
              </a:rPr>
              <a:t> </a:t>
            </a:r>
            <a:r>
              <a:rPr lang="en-US" sz="1200" b="0">
                <a:solidFill>
                  <a:srgbClr val="1F377F"/>
                </a:solidFill>
                <a:effectLst/>
                <a:latin typeface="Consolas" panose="020B0609020204030204" pitchFamily="49" charset="0"/>
              </a:rPr>
              <a:t>a</a:t>
            </a:r>
            <a:r>
              <a:rPr lang="en-US" sz="1200" b="0">
                <a:solidFill>
                  <a:srgbClr val="000000"/>
                </a:solidFill>
                <a:effectLst/>
                <a:latin typeface="Consolas" panose="020B0609020204030204" pitchFamily="49" charset="0"/>
              </a:rPr>
              <a:t> = </a:t>
            </a:r>
            <a:r>
              <a:rPr lang="en-US" sz="1200" b="0">
                <a:solidFill>
                  <a:srgbClr val="098658"/>
                </a:solidFill>
                <a:effectLst/>
                <a:latin typeface="Consolas" panose="020B0609020204030204" pitchFamily="49" charset="0"/>
              </a:rPr>
              <a:t>10</a:t>
            </a:r>
            <a:r>
              <a:rPr lang="en-US" sz="1200" b="0">
                <a:solidFill>
                  <a:srgbClr val="000000"/>
                </a:solidFill>
                <a:effectLst/>
                <a:latin typeface="Consolas" panose="020B0609020204030204" pitchFamily="49" charset="0"/>
              </a:rPr>
              <a:t>, </a:t>
            </a:r>
            <a:r>
              <a:rPr lang="en-US" sz="1200" b="0">
                <a:solidFill>
                  <a:srgbClr val="1F377F"/>
                </a:solidFill>
                <a:effectLst/>
                <a:latin typeface="Consolas" panose="020B0609020204030204" pitchFamily="49" charset="0"/>
              </a:rPr>
              <a:t>b</a:t>
            </a:r>
            <a:r>
              <a:rPr lang="en-US" sz="1200" b="0">
                <a:solidFill>
                  <a:srgbClr val="000000"/>
                </a:solidFill>
                <a:effectLst/>
                <a:latin typeface="Consolas" panose="020B0609020204030204" pitchFamily="49" charset="0"/>
              </a:rPr>
              <a:t> = </a:t>
            </a:r>
            <a:r>
              <a:rPr lang="en-US" sz="1200" b="0">
                <a:solidFill>
                  <a:srgbClr val="098658"/>
                </a:solidFill>
                <a:effectLst/>
                <a:latin typeface="Consolas" panose="020B0609020204030204" pitchFamily="49" charset="0"/>
              </a:rPr>
              <a:t>20</a:t>
            </a:r>
            <a:r>
              <a:rPr lang="en-US" sz="1200" b="0">
                <a:solidFill>
                  <a:srgbClr val="000000"/>
                </a:solidFill>
                <a:effectLst/>
                <a:latin typeface="Consolas" panose="020B0609020204030204" pitchFamily="49" charset="0"/>
              </a:rPr>
              <a:t>, </a:t>
            </a:r>
            <a:r>
              <a:rPr lang="en-US" sz="1200" b="0">
                <a:solidFill>
                  <a:srgbClr val="1F377F"/>
                </a:solidFill>
                <a:effectLst/>
                <a:latin typeface="Consolas" panose="020B0609020204030204" pitchFamily="49" charset="0"/>
              </a:rPr>
              <a:t>c</a:t>
            </a:r>
            <a:r>
              <a:rPr lang="en-US" sz="1200" b="0">
                <a:solidFill>
                  <a:srgbClr val="000000"/>
                </a:solidFill>
                <a:effectLst/>
                <a:latin typeface="Consolas" panose="020B0609020204030204" pitchFamily="49" charset="0"/>
              </a:rPr>
              <a:t>;</a:t>
            </a:r>
          </a:p>
          <a:p>
            <a:pPr marL="228600" indent="-228600">
              <a:buFont typeface="+mj-lt"/>
              <a:buAutoNum type="arabicPeriod"/>
            </a:pPr>
            <a:r>
              <a:rPr lang="en-US" sz="1200" b="0">
                <a:solidFill>
                  <a:srgbClr val="000000"/>
                </a:solidFill>
                <a:effectLst/>
                <a:latin typeface="Consolas" panose="020B0609020204030204" pitchFamily="49" charset="0"/>
              </a:rPr>
              <a:t>    </a:t>
            </a:r>
            <a:r>
              <a:rPr lang="en-US" sz="1200" b="0" err="1">
                <a:solidFill>
                  <a:srgbClr val="74531F"/>
                </a:solidFill>
                <a:effectLst/>
                <a:latin typeface="Consolas" panose="020B0609020204030204" pitchFamily="49" charset="0"/>
              </a:rPr>
              <a:t>printf</a:t>
            </a:r>
            <a:r>
              <a:rPr lang="en-US" sz="1200" b="0">
                <a:solidFill>
                  <a:srgbClr val="000000"/>
                </a:solidFill>
                <a:effectLst/>
                <a:latin typeface="Consolas" panose="020B0609020204030204" pitchFamily="49" charset="0"/>
              </a:rPr>
              <a:t>(</a:t>
            </a:r>
            <a:r>
              <a:rPr lang="en-US" sz="1200" b="0">
                <a:solidFill>
                  <a:srgbClr val="E21F1F"/>
                </a:solidFill>
                <a:effectLst/>
                <a:latin typeface="Consolas" panose="020B0609020204030204" pitchFamily="49" charset="0"/>
              </a:rPr>
              <a:t>"</a:t>
            </a:r>
            <a:r>
              <a:rPr lang="en-US" sz="1200" b="0">
                <a:solidFill>
                  <a:srgbClr val="A31515"/>
                </a:solidFill>
                <a:effectLst/>
                <a:latin typeface="Consolas" panose="020B0609020204030204" pitchFamily="49" charset="0"/>
              </a:rPr>
              <a:t>value of a in main() = </a:t>
            </a:r>
            <a:r>
              <a:rPr lang="en-US" sz="1200" b="0">
                <a:solidFill>
                  <a:srgbClr val="1F377F"/>
                </a:solidFill>
                <a:effectLst/>
                <a:latin typeface="Consolas" panose="020B0609020204030204" pitchFamily="49" charset="0"/>
              </a:rPr>
              <a:t>%d</a:t>
            </a:r>
            <a:r>
              <a:rPr lang="en-US" sz="1200" b="0">
                <a:solidFill>
                  <a:srgbClr val="B776FB"/>
                </a:solidFill>
                <a:effectLst/>
                <a:latin typeface="Consolas" panose="020B0609020204030204" pitchFamily="49" charset="0"/>
              </a:rPr>
              <a:t>\n</a:t>
            </a:r>
            <a:r>
              <a:rPr lang="en-US" sz="1200" b="0">
                <a:solidFill>
                  <a:srgbClr val="E21F1F"/>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0">
                <a:solidFill>
                  <a:srgbClr val="1F377F"/>
                </a:solidFill>
                <a:effectLst/>
                <a:latin typeface="Consolas" panose="020B0609020204030204" pitchFamily="49" charset="0"/>
              </a:rPr>
              <a:t>a</a:t>
            </a:r>
            <a:r>
              <a:rPr lang="en-US" sz="1200" b="0">
                <a:solidFill>
                  <a:srgbClr val="000000"/>
                </a:solidFill>
                <a:effectLst/>
                <a:latin typeface="Consolas" panose="020B0609020204030204" pitchFamily="49" charset="0"/>
              </a:rPr>
              <a:t>);</a:t>
            </a:r>
          </a:p>
          <a:p>
            <a:pPr marL="228600" indent="-228600">
              <a:buFont typeface="+mj-lt"/>
              <a:buAutoNum type="arabicPeriod"/>
            </a:pPr>
            <a:r>
              <a:rPr lang="en-US" sz="1200" b="0">
                <a:solidFill>
                  <a:srgbClr val="000000"/>
                </a:solidFill>
                <a:effectLst/>
                <a:latin typeface="Consolas" panose="020B0609020204030204" pitchFamily="49" charset="0"/>
              </a:rPr>
              <a:t>    </a:t>
            </a:r>
            <a:r>
              <a:rPr lang="en-US" sz="1200" b="0">
                <a:solidFill>
                  <a:srgbClr val="1F377F"/>
                </a:solidFill>
                <a:effectLst/>
                <a:latin typeface="Consolas" panose="020B0609020204030204" pitchFamily="49" charset="0"/>
              </a:rPr>
              <a:t>c</a:t>
            </a:r>
            <a:r>
              <a:rPr lang="en-US" sz="1200" b="0">
                <a:solidFill>
                  <a:srgbClr val="000000"/>
                </a:solidFill>
                <a:effectLst/>
                <a:latin typeface="Consolas" panose="020B0609020204030204" pitchFamily="49" charset="0"/>
              </a:rPr>
              <a:t> = </a:t>
            </a:r>
            <a:r>
              <a:rPr lang="en-US" sz="1200" b="0">
                <a:solidFill>
                  <a:srgbClr val="74531F"/>
                </a:solidFill>
                <a:effectLst/>
                <a:latin typeface="Consolas" panose="020B0609020204030204" pitchFamily="49" charset="0"/>
              </a:rPr>
              <a:t>sum</a:t>
            </a:r>
            <a:r>
              <a:rPr lang="en-US" sz="1200" b="0">
                <a:solidFill>
                  <a:srgbClr val="000000"/>
                </a:solidFill>
                <a:effectLst/>
                <a:latin typeface="Consolas" panose="020B0609020204030204" pitchFamily="49" charset="0"/>
              </a:rPr>
              <a:t>(</a:t>
            </a:r>
            <a:r>
              <a:rPr lang="en-US" sz="1200" b="0">
                <a:solidFill>
                  <a:srgbClr val="1F377F"/>
                </a:solidFill>
                <a:effectLst/>
                <a:latin typeface="Consolas" panose="020B0609020204030204" pitchFamily="49" charset="0"/>
              </a:rPr>
              <a:t>a</a:t>
            </a:r>
            <a:r>
              <a:rPr lang="en-US" sz="1200" b="0">
                <a:solidFill>
                  <a:srgbClr val="000000"/>
                </a:solidFill>
                <a:effectLst/>
                <a:latin typeface="Consolas" panose="020B0609020204030204" pitchFamily="49" charset="0"/>
              </a:rPr>
              <a:t>, </a:t>
            </a:r>
            <a:r>
              <a:rPr lang="en-US" sz="1200" b="0">
                <a:solidFill>
                  <a:srgbClr val="1F377F"/>
                </a:solidFill>
                <a:effectLst/>
                <a:latin typeface="Consolas" panose="020B0609020204030204" pitchFamily="49" charset="0"/>
              </a:rPr>
              <a:t>b</a:t>
            </a:r>
            <a:r>
              <a:rPr lang="en-US" sz="1200" b="0">
                <a:solidFill>
                  <a:srgbClr val="000000"/>
                </a:solidFill>
                <a:effectLst/>
                <a:latin typeface="Consolas" panose="020B0609020204030204" pitchFamily="49" charset="0"/>
              </a:rPr>
              <a:t>);</a:t>
            </a:r>
          </a:p>
          <a:p>
            <a:pPr marL="228600" indent="-228600">
              <a:buFont typeface="+mj-lt"/>
              <a:buAutoNum type="arabicPeriod"/>
            </a:pPr>
            <a:r>
              <a:rPr lang="en-US" sz="1200" b="0">
                <a:solidFill>
                  <a:srgbClr val="000000"/>
                </a:solidFill>
                <a:effectLst/>
                <a:latin typeface="Consolas" panose="020B0609020204030204" pitchFamily="49" charset="0"/>
              </a:rPr>
              <a:t>    </a:t>
            </a:r>
            <a:r>
              <a:rPr lang="en-US" sz="1200" b="0" err="1">
                <a:solidFill>
                  <a:srgbClr val="74531F"/>
                </a:solidFill>
                <a:effectLst/>
                <a:latin typeface="Consolas" panose="020B0609020204030204" pitchFamily="49" charset="0"/>
              </a:rPr>
              <a:t>printf</a:t>
            </a:r>
            <a:r>
              <a:rPr lang="en-US" sz="1200" b="0">
                <a:solidFill>
                  <a:srgbClr val="000000"/>
                </a:solidFill>
                <a:effectLst/>
                <a:latin typeface="Consolas" panose="020B0609020204030204" pitchFamily="49" charset="0"/>
              </a:rPr>
              <a:t>(</a:t>
            </a:r>
            <a:r>
              <a:rPr lang="en-US" sz="1200" b="0">
                <a:solidFill>
                  <a:srgbClr val="E21F1F"/>
                </a:solidFill>
                <a:effectLst/>
                <a:latin typeface="Consolas" panose="020B0609020204030204" pitchFamily="49" charset="0"/>
              </a:rPr>
              <a:t>"</a:t>
            </a:r>
            <a:r>
              <a:rPr lang="en-US" sz="1200" b="0">
                <a:solidFill>
                  <a:srgbClr val="A31515"/>
                </a:solidFill>
                <a:effectLst/>
                <a:latin typeface="Consolas" panose="020B0609020204030204" pitchFamily="49" charset="0"/>
              </a:rPr>
              <a:t>value of c in main() = </a:t>
            </a:r>
            <a:r>
              <a:rPr lang="en-US" sz="1200" b="0">
                <a:solidFill>
                  <a:srgbClr val="1F377F"/>
                </a:solidFill>
                <a:effectLst/>
                <a:latin typeface="Consolas" panose="020B0609020204030204" pitchFamily="49" charset="0"/>
              </a:rPr>
              <a:t>%d</a:t>
            </a:r>
            <a:r>
              <a:rPr lang="en-US" sz="1200" b="0">
                <a:solidFill>
                  <a:srgbClr val="B776FB"/>
                </a:solidFill>
                <a:effectLst/>
                <a:latin typeface="Consolas" panose="020B0609020204030204" pitchFamily="49" charset="0"/>
              </a:rPr>
              <a:t>\n</a:t>
            </a:r>
            <a:r>
              <a:rPr lang="en-US" sz="1200" b="0">
                <a:solidFill>
                  <a:srgbClr val="E21F1F"/>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0">
                <a:solidFill>
                  <a:srgbClr val="1F377F"/>
                </a:solidFill>
                <a:effectLst/>
                <a:latin typeface="Consolas" panose="020B0609020204030204" pitchFamily="49" charset="0"/>
              </a:rPr>
              <a:t>c</a:t>
            </a:r>
            <a:r>
              <a:rPr lang="en-US" sz="1200" b="0">
                <a:solidFill>
                  <a:srgbClr val="000000"/>
                </a:solidFill>
                <a:effectLst/>
                <a:latin typeface="Consolas" panose="020B0609020204030204" pitchFamily="49" charset="0"/>
              </a:rPr>
              <a:t>);</a:t>
            </a:r>
          </a:p>
          <a:p>
            <a:pPr marL="228600" indent="-228600">
              <a:buFont typeface="+mj-lt"/>
              <a:buAutoNum type="arabicPeriod"/>
            </a:pPr>
            <a:r>
              <a:rPr lang="en-US" sz="1200" b="0">
                <a:solidFill>
                  <a:srgbClr val="000000"/>
                </a:solidFill>
                <a:effectLst/>
                <a:latin typeface="Consolas" panose="020B0609020204030204" pitchFamily="49" charset="0"/>
              </a:rPr>
              <a:t>}</a:t>
            </a:r>
          </a:p>
          <a:p>
            <a:pPr marL="228600" indent="-228600">
              <a:buFont typeface="+mj-lt"/>
              <a:buAutoNum type="arabicPeriod"/>
            </a:pPr>
            <a:r>
              <a:rPr lang="en-US" sz="1200" b="0">
                <a:solidFill>
                  <a:srgbClr val="000000"/>
                </a:solidFill>
                <a:effectLst/>
                <a:latin typeface="Consolas" panose="020B0609020204030204" pitchFamily="49" charset="0"/>
              </a:rPr>
              <a:t> </a:t>
            </a:r>
          </a:p>
          <a:p>
            <a:pPr marL="228600" indent="-228600">
              <a:buFont typeface="+mj-lt"/>
              <a:buAutoNum type="arabicPeriod"/>
            </a:pPr>
            <a:r>
              <a:rPr lang="en-US" sz="1200" b="0">
                <a:solidFill>
                  <a:srgbClr val="008000"/>
                </a:solidFill>
                <a:effectLst/>
                <a:latin typeface="Consolas" panose="020B0609020204030204" pitchFamily="49" charset="0"/>
              </a:rPr>
              <a:t>/* function to add two integers */</a:t>
            </a:r>
            <a:endParaRPr lang="en-US" sz="1200" b="0">
              <a:solidFill>
                <a:srgbClr val="000000"/>
              </a:solidFill>
              <a:effectLst/>
              <a:latin typeface="Consolas" panose="020B0609020204030204" pitchFamily="49" charset="0"/>
            </a:endParaRPr>
          </a:p>
          <a:p>
            <a:pPr marL="228600" indent="-228600">
              <a:buFont typeface="+mj-lt"/>
              <a:buAutoNum type="arabicPeriod"/>
            </a:pPr>
            <a:r>
              <a:rPr lang="en-US" sz="1200" b="0">
                <a:solidFill>
                  <a:srgbClr val="0000FF"/>
                </a:solidFill>
                <a:effectLst/>
                <a:latin typeface="Consolas" panose="020B0609020204030204" pitchFamily="49" charset="0"/>
              </a:rPr>
              <a:t>int</a:t>
            </a:r>
            <a:r>
              <a:rPr lang="en-US" sz="1200" b="0">
                <a:solidFill>
                  <a:srgbClr val="000000"/>
                </a:solidFill>
                <a:effectLst/>
                <a:latin typeface="Consolas" panose="020B0609020204030204" pitchFamily="49" charset="0"/>
              </a:rPr>
              <a:t> </a:t>
            </a:r>
            <a:r>
              <a:rPr lang="en-US" sz="1200" b="0">
                <a:solidFill>
                  <a:srgbClr val="74531F"/>
                </a:solidFill>
                <a:effectLst/>
                <a:latin typeface="Consolas" panose="020B0609020204030204" pitchFamily="49" charset="0"/>
              </a:rPr>
              <a:t>sum</a:t>
            </a:r>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int</a:t>
            </a:r>
            <a:r>
              <a:rPr lang="en-US" sz="1200" b="0">
                <a:solidFill>
                  <a:srgbClr val="000000"/>
                </a:solidFill>
                <a:effectLst/>
                <a:latin typeface="Consolas" panose="020B0609020204030204" pitchFamily="49" charset="0"/>
              </a:rPr>
              <a:t> </a:t>
            </a:r>
            <a:r>
              <a:rPr lang="en-US" sz="1200" b="0">
                <a:solidFill>
                  <a:srgbClr val="808080"/>
                </a:solidFill>
                <a:effectLst/>
                <a:latin typeface="Consolas" panose="020B0609020204030204" pitchFamily="49" charset="0"/>
              </a:rPr>
              <a:t>number1</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int</a:t>
            </a:r>
            <a:r>
              <a:rPr lang="en-US" sz="1200" b="0">
                <a:solidFill>
                  <a:srgbClr val="000000"/>
                </a:solidFill>
                <a:effectLst/>
                <a:latin typeface="Consolas" panose="020B0609020204030204" pitchFamily="49" charset="0"/>
              </a:rPr>
              <a:t> </a:t>
            </a:r>
            <a:r>
              <a:rPr lang="en-US" sz="1200" b="0">
                <a:solidFill>
                  <a:srgbClr val="808080"/>
                </a:solidFill>
                <a:effectLst/>
                <a:latin typeface="Consolas" panose="020B0609020204030204" pitchFamily="49" charset="0"/>
              </a:rPr>
              <a:t>number2</a:t>
            </a:r>
            <a:r>
              <a:rPr lang="en-US" sz="1200" b="0">
                <a:solidFill>
                  <a:srgbClr val="000000"/>
                </a:solidFill>
                <a:effectLst/>
                <a:latin typeface="Consolas" panose="020B0609020204030204" pitchFamily="49" charset="0"/>
              </a:rPr>
              <a:t>){</a:t>
            </a:r>
          </a:p>
          <a:p>
            <a:pPr marL="228600" indent="-228600">
              <a:buFont typeface="+mj-lt"/>
              <a:buAutoNum type="arabicPeriod"/>
            </a:pPr>
            <a:r>
              <a:rPr lang="en-US" sz="1200" b="0">
                <a:solidFill>
                  <a:srgbClr val="000000"/>
                </a:solidFill>
                <a:effectLst/>
                <a:latin typeface="Consolas" panose="020B0609020204030204" pitchFamily="49" charset="0"/>
              </a:rPr>
              <a:t>    </a:t>
            </a:r>
            <a:r>
              <a:rPr lang="en-US" sz="1200" b="0" err="1">
                <a:solidFill>
                  <a:srgbClr val="74531F"/>
                </a:solidFill>
                <a:effectLst/>
                <a:latin typeface="Consolas" panose="020B0609020204030204" pitchFamily="49" charset="0"/>
              </a:rPr>
              <a:t>printf</a:t>
            </a:r>
            <a:r>
              <a:rPr lang="en-US" sz="1200" b="0">
                <a:solidFill>
                  <a:srgbClr val="000000"/>
                </a:solidFill>
                <a:effectLst/>
                <a:latin typeface="Consolas" panose="020B0609020204030204" pitchFamily="49" charset="0"/>
              </a:rPr>
              <a:t>(</a:t>
            </a:r>
            <a:r>
              <a:rPr lang="en-US" sz="1200" b="0">
                <a:solidFill>
                  <a:srgbClr val="E21F1F"/>
                </a:solidFill>
                <a:effectLst/>
                <a:latin typeface="Consolas" panose="020B0609020204030204" pitchFamily="49" charset="0"/>
              </a:rPr>
              <a:t>"</a:t>
            </a:r>
            <a:r>
              <a:rPr lang="en-US" sz="1200" b="0">
                <a:solidFill>
                  <a:srgbClr val="A31515"/>
                </a:solidFill>
                <a:effectLst/>
                <a:latin typeface="Consolas" panose="020B0609020204030204" pitchFamily="49" charset="0"/>
              </a:rPr>
              <a:t>value of number1 in sum() = </a:t>
            </a:r>
            <a:r>
              <a:rPr lang="en-US" sz="1200" b="0">
                <a:solidFill>
                  <a:srgbClr val="1F377F"/>
                </a:solidFill>
                <a:effectLst/>
                <a:latin typeface="Consolas" panose="020B0609020204030204" pitchFamily="49" charset="0"/>
              </a:rPr>
              <a:t>%d</a:t>
            </a:r>
            <a:r>
              <a:rPr lang="en-US" sz="1200" b="0">
                <a:solidFill>
                  <a:srgbClr val="B776FB"/>
                </a:solidFill>
                <a:effectLst/>
                <a:latin typeface="Consolas" panose="020B0609020204030204" pitchFamily="49" charset="0"/>
              </a:rPr>
              <a:t>\n</a:t>
            </a:r>
            <a:r>
              <a:rPr lang="en-US" sz="1200" b="0">
                <a:solidFill>
                  <a:srgbClr val="E21F1F"/>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0">
                <a:solidFill>
                  <a:srgbClr val="808080"/>
                </a:solidFill>
                <a:effectLst/>
                <a:latin typeface="Consolas" panose="020B0609020204030204" pitchFamily="49" charset="0"/>
              </a:rPr>
              <a:t>number1</a:t>
            </a:r>
            <a:r>
              <a:rPr lang="en-US" sz="1200" b="0">
                <a:solidFill>
                  <a:srgbClr val="000000"/>
                </a:solidFill>
                <a:effectLst/>
                <a:latin typeface="Consolas" panose="020B0609020204030204" pitchFamily="49" charset="0"/>
              </a:rPr>
              <a:t>);</a:t>
            </a:r>
          </a:p>
          <a:p>
            <a:pPr marL="228600" indent="-228600">
              <a:buFont typeface="+mj-lt"/>
              <a:buAutoNum type="arabicPeriod"/>
            </a:pPr>
            <a:r>
              <a:rPr lang="en-US" sz="1200" b="0">
                <a:solidFill>
                  <a:srgbClr val="000000"/>
                </a:solidFill>
                <a:effectLst/>
                <a:latin typeface="Consolas" panose="020B0609020204030204" pitchFamily="49" charset="0"/>
              </a:rPr>
              <a:t>    </a:t>
            </a:r>
            <a:r>
              <a:rPr lang="en-US" sz="1200" b="0" err="1">
                <a:solidFill>
                  <a:srgbClr val="74531F"/>
                </a:solidFill>
                <a:effectLst/>
                <a:latin typeface="Consolas" panose="020B0609020204030204" pitchFamily="49" charset="0"/>
              </a:rPr>
              <a:t>printf</a:t>
            </a:r>
            <a:r>
              <a:rPr lang="en-US" sz="1200" b="0">
                <a:solidFill>
                  <a:srgbClr val="000000"/>
                </a:solidFill>
                <a:effectLst/>
                <a:latin typeface="Consolas" panose="020B0609020204030204" pitchFamily="49" charset="0"/>
              </a:rPr>
              <a:t>(</a:t>
            </a:r>
            <a:r>
              <a:rPr lang="en-US" sz="1200" b="0">
                <a:solidFill>
                  <a:srgbClr val="E21F1F"/>
                </a:solidFill>
                <a:effectLst/>
                <a:latin typeface="Consolas" panose="020B0609020204030204" pitchFamily="49" charset="0"/>
              </a:rPr>
              <a:t>"</a:t>
            </a:r>
            <a:r>
              <a:rPr lang="en-US" sz="1200" b="0">
                <a:solidFill>
                  <a:srgbClr val="A31515"/>
                </a:solidFill>
                <a:effectLst/>
                <a:latin typeface="Consolas" panose="020B0609020204030204" pitchFamily="49" charset="0"/>
              </a:rPr>
              <a:t>value of number2 in sum() = </a:t>
            </a:r>
            <a:r>
              <a:rPr lang="en-US" sz="1200" b="0">
                <a:solidFill>
                  <a:srgbClr val="1F377F"/>
                </a:solidFill>
                <a:effectLst/>
                <a:latin typeface="Consolas" panose="020B0609020204030204" pitchFamily="49" charset="0"/>
              </a:rPr>
              <a:t>%d</a:t>
            </a:r>
            <a:r>
              <a:rPr lang="en-US" sz="1200" b="0">
                <a:solidFill>
                  <a:srgbClr val="B776FB"/>
                </a:solidFill>
                <a:effectLst/>
                <a:latin typeface="Consolas" panose="020B0609020204030204" pitchFamily="49" charset="0"/>
              </a:rPr>
              <a:t>\n</a:t>
            </a:r>
            <a:r>
              <a:rPr lang="en-US" sz="1200" b="0">
                <a:solidFill>
                  <a:srgbClr val="E21F1F"/>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0">
                <a:solidFill>
                  <a:srgbClr val="808080"/>
                </a:solidFill>
                <a:effectLst/>
                <a:latin typeface="Consolas" panose="020B0609020204030204" pitchFamily="49" charset="0"/>
              </a:rPr>
              <a:t>number2</a:t>
            </a:r>
            <a:r>
              <a:rPr lang="en-US" sz="1200" b="0">
                <a:solidFill>
                  <a:srgbClr val="000000"/>
                </a:solidFill>
                <a:effectLst/>
                <a:latin typeface="Consolas" panose="020B0609020204030204" pitchFamily="49" charset="0"/>
              </a:rPr>
              <a:t>);</a:t>
            </a:r>
          </a:p>
          <a:p>
            <a:pPr marL="228600" indent="-228600">
              <a:buFont typeface="+mj-lt"/>
              <a:buAutoNum type="arabicPeriod"/>
            </a:pPr>
            <a:r>
              <a:rPr lang="en-US" sz="1200" b="0">
                <a:solidFill>
                  <a:srgbClr val="000000"/>
                </a:solidFill>
                <a:effectLst/>
                <a:latin typeface="Consolas" panose="020B0609020204030204" pitchFamily="49" charset="0"/>
              </a:rPr>
              <a:t>    </a:t>
            </a:r>
            <a:r>
              <a:rPr lang="en-US" sz="1200" b="0">
                <a:solidFill>
                  <a:srgbClr val="8F08C4"/>
                </a:solidFill>
                <a:effectLst/>
                <a:latin typeface="Consolas" panose="020B0609020204030204" pitchFamily="49" charset="0"/>
              </a:rPr>
              <a:t>return</a:t>
            </a:r>
            <a:r>
              <a:rPr lang="en-US" sz="1200" b="0">
                <a:solidFill>
                  <a:srgbClr val="000000"/>
                </a:solidFill>
                <a:effectLst/>
                <a:latin typeface="Consolas" panose="020B0609020204030204" pitchFamily="49" charset="0"/>
              </a:rPr>
              <a:t> </a:t>
            </a:r>
            <a:r>
              <a:rPr lang="en-US" sz="1200" b="0">
                <a:solidFill>
                  <a:srgbClr val="808080"/>
                </a:solidFill>
                <a:effectLst/>
                <a:latin typeface="Consolas" panose="020B0609020204030204" pitchFamily="49" charset="0"/>
              </a:rPr>
              <a:t>number1</a:t>
            </a:r>
            <a:r>
              <a:rPr lang="en-US" sz="1200" b="0">
                <a:solidFill>
                  <a:srgbClr val="000000"/>
                </a:solidFill>
                <a:effectLst/>
                <a:latin typeface="Consolas" panose="020B0609020204030204" pitchFamily="49" charset="0"/>
              </a:rPr>
              <a:t> + </a:t>
            </a:r>
            <a:r>
              <a:rPr lang="en-US" sz="1200" b="0">
                <a:solidFill>
                  <a:srgbClr val="808080"/>
                </a:solidFill>
                <a:effectLst/>
                <a:latin typeface="Consolas" panose="020B0609020204030204" pitchFamily="49" charset="0"/>
              </a:rPr>
              <a:t>number2</a:t>
            </a:r>
            <a:r>
              <a:rPr lang="en-US" sz="1200" b="0">
                <a:solidFill>
                  <a:srgbClr val="000000"/>
                </a:solidFill>
                <a:effectLst/>
                <a:latin typeface="Consolas" panose="020B0609020204030204" pitchFamily="49" charset="0"/>
              </a:rPr>
              <a:t>;</a:t>
            </a:r>
          </a:p>
          <a:p>
            <a:pPr marL="228600" indent="-228600">
              <a:buFont typeface="+mj-lt"/>
              <a:buAutoNum type="arabicPeriod"/>
            </a:pPr>
            <a:r>
              <a:rPr lang="en-US" sz="1200" b="0">
                <a:solidFill>
                  <a:srgbClr val="000000"/>
                </a:solidFill>
                <a:effectLst/>
                <a:latin typeface="Consolas" panose="020B0609020204030204" pitchFamily="49" charset="0"/>
              </a:rPr>
              <a:t>}</a:t>
            </a:r>
          </a:p>
        </p:txBody>
      </p:sp>
      <p:sp>
        <p:nvSpPr>
          <p:cNvPr id="2" name="Rectangle 1">
            <a:extLst>
              <a:ext uri="{FF2B5EF4-FFF2-40B4-BE49-F238E27FC236}">
                <a16:creationId xmlns:a16="http://schemas.microsoft.com/office/drawing/2014/main" id="{99AC1EDF-D85C-B6F2-330C-68F7ECB1B028}"/>
              </a:ext>
            </a:extLst>
          </p:cNvPr>
          <p:cNvSpPr/>
          <p:nvPr/>
        </p:nvSpPr>
        <p:spPr>
          <a:xfrm>
            <a:off x="6756400" y="1922708"/>
            <a:ext cx="1600200" cy="2206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 name="Rectangle 5">
            <a:extLst>
              <a:ext uri="{FF2B5EF4-FFF2-40B4-BE49-F238E27FC236}">
                <a16:creationId xmlns:a16="http://schemas.microsoft.com/office/drawing/2014/main" id="{0983D006-AD7C-BEED-B2DB-FEED9629F177}"/>
              </a:ext>
            </a:extLst>
          </p:cNvPr>
          <p:cNvSpPr/>
          <p:nvPr/>
        </p:nvSpPr>
        <p:spPr>
          <a:xfrm>
            <a:off x="7340600" y="2837493"/>
            <a:ext cx="1993900" cy="2206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9" name="Rectangle 8">
            <a:extLst>
              <a:ext uri="{FF2B5EF4-FFF2-40B4-BE49-F238E27FC236}">
                <a16:creationId xmlns:a16="http://schemas.microsoft.com/office/drawing/2014/main" id="{95CCBD99-32EF-E38D-01C3-8BA54C86E221}"/>
              </a:ext>
            </a:extLst>
          </p:cNvPr>
          <p:cNvSpPr/>
          <p:nvPr/>
        </p:nvSpPr>
        <p:spPr>
          <a:xfrm>
            <a:off x="7680960" y="4094408"/>
            <a:ext cx="2081048" cy="2694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188105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8D0AEAA7-A1C4-4290-B188-40BA20977F4D}"/>
              </a:ext>
            </a:extLst>
          </p:cNvPr>
          <p:cNvSpPr>
            <a:spLocks noGrp="1"/>
          </p:cNvSpPr>
          <p:nvPr>
            <p:ph type="sldNum" sz="quarter" idx="10"/>
          </p:nvPr>
        </p:nvSpPr>
        <p:spPr/>
        <p:txBody>
          <a:bodyPr/>
          <a:lstStyle/>
          <a:p>
            <a:fld id="{D8D877B3-D348-4611-9BDB-C5374591D951}" type="slidenum">
              <a:rPr lang="en-US" smtClean="0"/>
              <a:pPr/>
              <a:t>29</a:t>
            </a:fld>
            <a:endParaRPr lang="en-US"/>
          </a:p>
        </p:txBody>
      </p:sp>
      <p:sp>
        <p:nvSpPr>
          <p:cNvPr id="4" name="Titel 3">
            <a:extLst>
              <a:ext uri="{FF2B5EF4-FFF2-40B4-BE49-F238E27FC236}">
                <a16:creationId xmlns:a16="http://schemas.microsoft.com/office/drawing/2014/main" id="{3F6AD4EC-7A1F-40A9-BAC1-21979970C338}"/>
              </a:ext>
            </a:extLst>
          </p:cNvPr>
          <p:cNvSpPr>
            <a:spLocks noGrp="1"/>
          </p:cNvSpPr>
          <p:nvPr>
            <p:ph type="title"/>
          </p:nvPr>
        </p:nvSpPr>
        <p:spPr>
          <a:xfrm>
            <a:off x="587373" y="359273"/>
            <a:ext cx="10973824" cy="1621619"/>
          </a:xfrm>
        </p:spPr>
        <p:txBody>
          <a:bodyPr/>
          <a:lstStyle/>
          <a:p>
            <a:r>
              <a:rPr lang="da-DK" sz="2600"/>
              <a:t>Hvad er en data-</a:t>
            </a:r>
            <a:r>
              <a:rPr lang="da-DK" sz="2600" err="1"/>
              <a:t>specifier</a:t>
            </a:r>
            <a:r>
              <a:rPr lang="da-DK" sz="2600"/>
              <a:t>, </a:t>
            </a:r>
            <a:br>
              <a:rPr lang="da-DK" sz="2600"/>
            </a:br>
            <a:r>
              <a:rPr lang="da-DK" sz="2600"/>
              <a:t>data-</a:t>
            </a:r>
            <a:r>
              <a:rPr lang="da-DK" sz="2600" err="1"/>
              <a:t>qualifier</a:t>
            </a:r>
            <a:r>
              <a:rPr lang="da-DK" sz="2600"/>
              <a:t> og data-</a:t>
            </a:r>
            <a:r>
              <a:rPr lang="da-DK" sz="2600" err="1"/>
              <a:t>modifier</a:t>
            </a:r>
            <a:r>
              <a:rPr lang="da-DK" sz="2600"/>
              <a:t>?</a:t>
            </a:r>
            <a:endParaRPr lang="en-US" sz="2600"/>
          </a:p>
        </p:txBody>
      </p:sp>
      <p:graphicFrame>
        <p:nvGraphicFramePr>
          <p:cNvPr id="6" name="Diagram 5">
            <a:extLst>
              <a:ext uri="{FF2B5EF4-FFF2-40B4-BE49-F238E27FC236}">
                <a16:creationId xmlns:a16="http://schemas.microsoft.com/office/drawing/2014/main" id="{B9B58B91-9831-4430-B7B3-8954821515BC}"/>
              </a:ext>
            </a:extLst>
          </p:cNvPr>
          <p:cNvGraphicFramePr/>
          <p:nvPr>
            <p:extLst>
              <p:ext uri="{D42A27DB-BD31-4B8C-83A1-F6EECF244321}">
                <p14:modId xmlns:p14="http://schemas.microsoft.com/office/powerpoint/2010/main" val="562790621"/>
              </p:ext>
            </p:extLst>
          </p:nvPr>
        </p:nvGraphicFramePr>
        <p:xfrm>
          <a:off x="218257" y="1543136"/>
          <a:ext cx="7322989" cy="42538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44143FEB-4485-4401-8D94-5922ABE0E7B4}"/>
              </a:ext>
            </a:extLst>
          </p:cNvPr>
          <p:cNvGraphicFramePr/>
          <p:nvPr>
            <p:extLst>
              <p:ext uri="{D42A27DB-BD31-4B8C-83A1-F6EECF244321}">
                <p14:modId xmlns:p14="http://schemas.microsoft.com/office/powerpoint/2010/main" val="1862166372"/>
              </p:ext>
            </p:extLst>
          </p:nvPr>
        </p:nvGraphicFramePr>
        <p:xfrm>
          <a:off x="8615203" y="4076869"/>
          <a:ext cx="3358540" cy="205338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Tekstfelt 8">
            <a:extLst>
              <a:ext uri="{FF2B5EF4-FFF2-40B4-BE49-F238E27FC236}">
                <a16:creationId xmlns:a16="http://schemas.microsoft.com/office/drawing/2014/main" id="{C55FDF6A-2B39-43CD-913B-B80A92997121}"/>
              </a:ext>
            </a:extLst>
          </p:cNvPr>
          <p:cNvSpPr txBox="1"/>
          <p:nvPr/>
        </p:nvSpPr>
        <p:spPr>
          <a:xfrm rot="16200000">
            <a:off x="7320023" y="4139607"/>
            <a:ext cx="1793846" cy="369332"/>
          </a:xfrm>
          <a:prstGeom prst="rect">
            <a:avLst/>
          </a:prstGeom>
          <a:noFill/>
        </p:spPr>
        <p:txBody>
          <a:bodyPr wrap="square">
            <a:spAutoFit/>
          </a:bodyPr>
          <a:lstStyle/>
          <a:p>
            <a:pPr lvl="0"/>
            <a:r>
              <a:rPr lang="da-DK"/>
              <a:t>Type-</a:t>
            </a:r>
            <a:r>
              <a:rPr lang="da-DK" err="1"/>
              <a:t>specifiers</a:t>
            </a:r>
            <a:endParaRPr lang="en-US" sz="1800" noProof="0"/>
          </a:p>
        </p:txBody>
      </p:sp>
      <p:sp>
        <p:nvSpPr>
          <p:cNvPr id="10" name="Højre klammeparentes 9">
            <a:extLst>
              <a:ext uri="{FF2B5EF4-FFF2-40B4-BE49-F238E27FC236}">
                <a16:creationId xmlns:a16="http://schemas.microsoft.com/office/drawing/2014/main" id="{29AE8D18-83D9-4795-8C5E-1CF85CFA6F39}"/>
              </a:ext>
            </a:extLst>
          </p:cNvPr>
          <p:cNvSpPr/>
          <p:nvPr/>
        </p:nvSpPr>
        <p:spPr>
          <a:xfrm>
            <a:off x="7633982" y="3061981"/>
            <a:ext cx="244595" cy="2833601"/>
          </a:xfrm>
          <a:prstGeom prst="rightBrace">
            <a:avLst>
              <a:gd name="adj1" fmla="val 0"/>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2" name="Lige forbindelse 11">
            <a:extLst>
              <a:ext uri="{FF2B5EF4-FFF2-40B4-BE49-F238E27FC236}">
                <a16:creationId xmlns:a16="http://schemas.microsoft.com/office/drawing/2014/main" id="{78EDB27E-0AFA-4742-9573-5BDF9131B944}"/>
              </a:ext>
            </a:extLst>
          </p:cNvPr>
          <p:cNvCxnSpPr/>
          <p:nvPr/>
        </p:nvCxnSpPr>
        <p:spPr>
          <a:xfrm>
            <a:off x="218257" y="3061981"/>
            <a:ext cx="7390244"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3" name="Lige forbindelse 12">
            <a:extLst>
              <a:ext uri="{FF2B5EF4-FFF2-40B4-BE49-F238E27FC236}">
                <a16:creationId xmlns:a16="http://schemas.microsoft.com/office/drawing/2014/main" id="{F59446CD-1F03-4412-9087-7DC03749C400}"/>
              </a:ext>
            </a:extLst>
          </p:cNvPr>
          <p:cNvCxnSpPr/>
          <p:nvPr/>
        </p:nvCxnSpPr>
        <p:spPr>
          <a:xfrm>
            <a:off x="218257" y="5895582"/>
            <a:ext cx="7390244"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graphicFrame>
        <p:nvGraphicFramePr>
          <p:cNvPr id="18" name="Diagram 17">
            <a:extLst>
              <a:ext uri="{FF2B5EF4-FFF2-40B4-BE49-F238E27FC236}">
                <a16:creationId xmlns:a16="http://schemas.microsoft.com/office/drawing/2014/main" id="{CF5ADAB9-2A5A-408A-8AEB-1033D1A5E227}"/>
              </a:ext>
            </a:extLst>
          </p:cNvPr>
          <p:cNvGraphicFramePr/>
          <p:nvPr>
            <p:extLst>
              <p:ext uri="{D42A27DB-BD31-4B8C-83A1-F6EECF244321}">
                <p14:modId xmlns:p14="http://schemas.microsoft.com/office/powerpoint/2010/main" val="998564676"/>
              </p:ext>
            </p:extLst>
          </p:nvPr>
        </p:nvGraphicFramePr>
        <p:xfrm>
          <a:off x="7570788" y="33554"/>
          <a:ext cx="4205537" cy="205338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3835910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381492D-3F3B-167D-9347-2171D267D712}"/>
              </a:ext>
            </a:extLst>
          </p:cNvPr>
          <p:cNvSpPr>
            <a:spLocks noGrp="1"/>
          </p:cNvSpPr>
          <p:nvPr>
            <p:ph type="title"/>
          </p:nvPr>
        </p:nvSpPr>
        <p:spPr/>
        <p:txBody>
          <a:bodyPr/>
          <a:lstStyle/>
          <a:p>
            <a:r>
              <a:rPr lang="en-US" err="1"/>
              <a:t>Nyttig</a:t>
            </a:r>
            <a:r>
              <a:rPr lang="en-US"/>
              <a:t> information for </a:t>
            </a:r>
            <a:r>
              <a:rPr lang="en-US" err="1"/>
              <a:t>printf</a:t>
            </a:r>
            <a:r>
              <a:rPr lang="en-US"/>
              <a:t> / </a:t>
            </a:r>
            <a:r>
              <a:rPr lang="en-US" err="1"/>
              <a:t>scanf</a:t>
            </a:r>
            <a:endParaRPr lang="en-DK"/>
          </a:p>
        </p:txBody>
      </p:sp>
      <p:graphicFrame>
        <p:nvGraphicFramePr>
          <p:cNvPr id="7" name="Table 6">
            <a:extLst>
              <a:ext uri="{FF2B5EF4-FFF2-40B4-BE49-F238E27FC236}">
                <a16:creationId xmlns:a16="http://schemas.microsoft.com/office/drawing/2014/main" id="{7C54FC0C-628C-EC84-F4A9-E368FC808A9A}"/>
              </a:ext>
            </a:extLst>
          </p:cNvPr>
          <p:cNvGraphicFramePr>
            <a:graphicFrameLocks noGrp="1"/>
          </p:cNvGraphicFramePr>
          <p:nvPr>
            <p:extLst>
              <p:ext uri="{D42A27DB-BD31-4B8C-83A1-F6EECF244321}">
                <p14:modId xmlns:p14="http://schemas.microsoft.com/office/powerpoint/2010/main" val="3842598685"/>
              </p:ext>
            </p:extLst>
          </p:nvPr>
        </p:nvGraphicFramePr>
        <p:xfrm>
          <a:off x="3510170" y="1611570"/>
          <a:ext cx="4146550" cy="4457940"/>
        </p:xfrm>
        <a:graphic>
          <a:graphicData uri="http://schemas.openxmlformats.org/drawingml/2006/table">
            <a:tbl>
              <a:tblPr/>
              <a:tblGrid>
                <a:gridCol w="2073275">
                  <a:extLst>
                    <a:ext uri="{9D8B030D-6E8A-4147-A177-3AD203B41FA5}">
                      <a16:colId xmlns:a16="http://schemas.microsoft.com/office/drawing/2014/main" val="3302228733"/>
                    </a:ext>
                  </a:extLst>
                </a:gridCol>
                <a:gridCol w="2073275">
                  <a:extLst>
                    <a:ext uri="{9D8B030D-6E8A-4147-A177-3AD203B41FA5}">
                      <a16:colId xmlns:a16="http://schemas.microsoft.com/office/drawing/2014/main" val="471317033"/>
                    </a:ext>
                  </a:extLst>
                </a:gridCol>
              </a:tblGrid>
              <a:tr h="155496">
                <a:tc>
                  <a:txBody>
                    <a:bodyPr/>
                    <a:lstStyle/>
                    <a:p>
                      <a:pPr algn="r"/>
                      <a:r>
                        <a:rPr lang="en-US" sz="1050">
                          <a:effectLst/>
                        </a:rPr>
                        <a:t>Format Specifier</a:t>
                      </a:r>
                    </a:p>
                  </a:txBody>
                  <a:tcPr marL="38874" marR="38874" marT="19437" marB="19437"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a:r>
                        <a:rPr lang="en-US" sz="1050">
                          <a:effectLst/>
                        </a:rPr>
                        <a:t>Description</a:t>
                      </a:r>
                    </a:p>
                  </a:txBody>
                  <a:tcPr marL="38874" marR="38874" marT="19437" marB="19437"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4033377767"/>
                  </a:ext>
                </a:extLst>
              </a:tr>
              <a:tr h="155496">
                <a:tc>
                  <a:txBody>
                    <a:bodyPr/>
                    <a:lstStyle/>
                    <a:p>
                      <a:pPr algn="r"/>
                      <a:r>
                        <a:rPr lang="en-US" sz="1050" b="1">
                          <a:effectLst/>
                        </a:rPr>
                        <a:t>%c</a:t>
                      </a:r>
                      <a:endParaRPr lang="en-US" sz="1050">
                        <a:effectLst/>
                      </a:endParaRPr>
                    </a:p>
                  </a:txBody>
                  <a:tcPr marL="38874" marR="38874" marT="19437" marB="19437"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050"/>
                        <a:t>For b type.</a:t>
                      </a:r>
                    </a:p>
                  </a:txBody>
                  <a:tcPr marL="38874" marR="38874" marT="19437" marB="19437"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824043606"/>
                  </a:ext>
                </a:extLst>
              </a:tr>
              <a:tr h="155496">
                <a:tc>
                  <a:txBody>
                    <a:bodyPr/>
                    <a:lstStyle/>
                    <a:p>
                      <a:pPr algn="r"/>
                      <a:r>
                        <a:rPr lang="en-US" sz="1050" b="1">
                          <a:effectLst/>
                        </a:rPr>
                        <a:t>%d</a:t>
                      </a:r>
                      <a:endParaRPr lang="en-US" sz="1050">
                        <a:effectLst/>
                      </a:endParaRPr>
                    </a:p>
                  </a:txBody>
                  <a:tcPr marL="38874" marR="38874" marT="19437" marB="19437"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050"/>
                        <a:t>For signed integer type.</a:t>
                      </a:r>
                    </a:p>
                  </a:txBody>
                  <a:tcPr marL="38874" marR="38874" marT="19437" marB="19437"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329713124"/>
                  </a:ext>
                </a:extLst>
              </a:tr>
              <a:tr h="155496">
                <a:tc>
                  <a:txBody>
                    <a:bodyPr/>
                    <a:lstStyle/>
                    <a:p>
                      <a:pPr algn="r"/>
                      <a:r>
                        <a:rPr lang="en-US" sz="1050" b="1">
                          <a:effectLst/>
                        </a:rPr>
                        <a:t>%e or %E</a:t>
                      </a:r>
                      <a:endParaRPr lang="en-US" sz="1050">
                        <a:effectLst/>
                      </a:endParaRPr>
                    </a:p>
                  </a:txBody>
                  <a:tcPr marL="38874" marR="38874" marT="19437" marB="19437"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050"/>
                        <a:t>For scientific notation of floats.</a:t>
                      </a:r>
                    </a:p>
                  </a:txBody>
                  <a:tcPr marL="38874" marR="38874" marT="19437" marB="19437"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419891355"/>
                  </a:ext>
                </a:extLst>
              </a:tr>
              <a:tr h="155496">
                <a:tc>
                  <a:txBody>
                    <a:bodyPr/>
                    <a:lstStyle/>
                    <a:p>
                      <a:pPr algn="r"/>
                      <a:r>
                        <a:rPr lang="en-US" sz="1050" b="1">
                          <a:effectLst/>
                        </a:rPr>
                        <a:t>%f</a:t>
                      </a:r>
                      <a:endParaRPr lang="en-US" sz="1050">
                        <a:effectLst/>
                      </a:endParaRPr>
                    </a:p>
                  </a:txBody>
                  <a:tcPr marL="38874" marR="38874" marT="19437" marB="19437"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050"/>
                        <a:t>For float type.</a:t>
                      </a:r>
                    </a:p>
                  </a:txBody>
                  <a:tcPr marL="38874" marR="38874" marT="19437" marB="19437"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379653090"/>
                  </a:ext>
                </a:extLst>
              </a:tr>
              <a:tr h="155496">
                <a:tc>
                  <a:txBody>
                    <a:bodyPr/>
                    <a:lstStyle/>
                    <a:p>
                      <a:pPr algn="r"/>
                      <a:r>
                        <a:rPr lang="en-US" sz="1050" b="1">
                          <a:effectLst/>
                        </a:rPr>
                        <a:t>%g or %G</a:t>
                      </a:r>
                      <a:endParaRPr lang="en-US" sz="1050">
                        <a:effectLst/>
                      </a:endParaRPr>
                    </a:p>
                  </a:txBody>
                  <a:tcPr marL="38874" marR="38874" marT="19437" marB="19437"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050"/>
                        <a:t>For float type with the current precision.</a:t>
                      </a:r>
                    </a:p>
                  </a:txBody>
                  <a:tcPr marL="38874" marR="38874" marT="19437" marB="19437"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486743886"/>
                  </a:ext>
                </a:extLst>
              </a:tr>
              <a:tr h="155496">
                <a:tc>
                  <a:txBody>
                    <a:bodyPr/>
                    <a:lstStyle/>
                    <a:p>
                      <a:pPr algn="r"/>
                      <a:r>
                        <a:rPr lang="en-US" sz="1050" b="1">
                          <a:effectLst/>
                        </a:rPr>
                        <a:t>%i</a:t>
                      </a:r>
                      <a:endParaRPr lang="en-US" sz="1050">
                        <a:effectLst/>
                      </a:endParaRPr>
                    </a:p>
                  </a:txBody>
                  <a:tcPr marL="38874" marR="38874" marT="19437" marB="19437"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050"/>
                        <a:t>Unsigned integer</a:t>
                      </a:r>
                    </a:p>
                  </a:txBody>
                  <a:tcPr marL="38874" marR="38874" marT="19437" marB="19437"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554335827"/>
                  </a:ext>
                </a:extLst>
              </a:tr>
              <a:tr h="155496">
                <a:tc>
                  <a:txBody>
                    <a:bodyPr/>
                    <a:lstStyle/>
                    <a:p>
                      <a:pPr algn="r"/>
                      <a:r>
                        <a:rPr lang="en-US" sz="1050" b="1">
                          <a:effectLst/>
                        </a:rPr>
                        <a:t>%ld or %li</a:t>
                      </a:r>
                      <a:endParaRPr lang="en-US" sz="1050">
                        <a:effectLst/>
                      </a:endParaRPr>
                    </a:p>
                  </a:txBody>
                  <a:tcPr marL="38874" marR="38874" marT="19437" marB="19437"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050"/>
                        <a:t>Long</a:t>
                      </a:r>
                    </a:p>
                  </a:txBody>
                  <a:tcPr marL="38874" marR="38874" marT="19437" marB="19437"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990843635"/>
                  </a:ext>
                </a:extLst>
              </a:tr>
              <a:tr h="155496">
                <a:tc>
                  <a:txBody>
                    <a:bodyPr/>
                    <a:lstStyle/>
                    <a:p>
                      <a:pPr algn="r"/>
                      <a:r>
                        <a:rPr lang="en-US" sz="1050" b="1">
                          <a:effectLst/>
                        </a:rPr>
                        <a:t>%</a:t>
                      </a:r>
                      <a:r>
                        <a:rPr lang="en-US" sz="1050" b="1" err="1">
                          <a:effectLst/>
                        </a:rPr>
                        <a:t>lf</a:t>
                      </a:r>
                      <a:endParaRPr lang="en-US" sz="1050">
                        <a:effectLst/>
                      </a:endParaRPr>
                    </a:p>
                  </a:txBody>
                  <a:tcPr marL="38874" marR="38874" marT="19437" marB="19437"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050"/>
                        <a:t>Double</a:t>
                      </a:r>
                    </a:p>
                  </a:txBody>
                  <a:tcPr marL="38874" marR="38874" marT="19437" marB="19437"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409913500"/>
                  </a:ext>
                </a:extLst>
              </a:tr>
              <a:tr h="155496">
                <a:tc>
                  <a:txBody>
                    <a:bodyPr/>
                    <a:lstStyle/>
                    <a:p>
                      <a:pPr algn="r"/>
                      <a:r>
                        <a:rPr lang="en-US" sz="1050" b="1">
                          <a:effectLst/>
                        </a:rPr>
                        <a:t>%</a:t>
                      </a:r>
                      <a:r>
                        <a:rPr lang="en-US" sz="1050" b="1" err="1">
                          <a:effectLst/>
                        </a:rPr>
                        <a:t>Lf</a:t>
                      </a:r>
                      <a:endParaRPr lang="en-US" sz="1050">
                        <a:effectLst/>
                      </a:endParaRPr>
                    </a:p>
                  </a:txBody>
                  <a:tcPr marL="38874" marR="38874" marT="19437" marB="19437"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050"/>
                        <a:t>Long double</a:t>
                      </a:r>
                    </a:p>
                  </a:txBody>
                  <a:tcPr marL="38874" marR="38874" marT="19437" marB="19437"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942507648"/>
                  </a:ext>
                </a:extLst>
              </a:tr>
              <a:tr h="155496">
                <a:tc>
                  <a:txBody>
                    <a:bodyPr/>
                    <a:lstStyle/>
                    <a:p>
                      <a:pPr algn="r"/>
                      <a:r>
                        <a:rPr lang="en-US" sz="1050" b="1">
                          <a:effectLst/>
                        </a:rPr>
                        <a:t>%lu</a:t>
                      </a:r>
                      <a:endParaRPr lang="en-US" sz="1050">
                        <a:effectLst/>
                      </a:endParaRPr>
                    </a:p>
                  </a:txBody>
                  <a:tcPr marL="38874" marR="38874" marT="19437" marB="19437"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050"/>
                        <a:t>Unsigned int or unsigned long</a:t>
                      </a:r>
                    </a:p>
                  </a:txBody>
                  <a:tcPr marL="38874" marR="38874" marT="19437" marB="19437"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040560228"/>
                  </a:ext>
                </a:extLst>
              </a:tr>
              <a:tr h="155496">
                <a:tc>
                  <a:txBody>
                    <a:bodyPr/>
                    <a:lstStyle/>
                    <a:p>
                      <a:pPr algn="r"/>
                      <a:r>
                        <a:rPr lang="en-US" sz="1050" b="1">
                          <a:effectLst/>
                        </a:rPr>
                        <a:t>%</a:t>
                      </a:r>
                      <a:r>
                        <a:rPr lang="en-US" sz="1050" b="1" err="1">
                          <a:effectLst/>
                        </a:rPr>
                        <a:t>lli</a:t>
                      </a:r>
                      <a:r>
                        <a:rPr lang="en-US" sz="1050" b="1">
                          <a:effectLst/>
                        </a:rPr>
                        <a:t> or %</a:t>
                      </a:r>
                      <a:r>
                        <a:rPr lang="en-US" sz="1050" b="1" err="1">
                          <a:effectLst/>
                        </a:rPr>
                        <a:t>lld</a:t>
                      </a:r>
                      <a:endParaRPr lang="en-US" sz="1050">
                        <a:effectLst/>
                      </a:endParaRPr>
                    </a:p>
                  </a:txBody>
                  <a:tcPr marL="38874" marR="38874" marT="19437" marB="19437"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050"/>
                        <a:t>Long long</a:t>
                      </a:r>
                    </a:p>
                  </a:txBody>
                  <a:tcPr marL="38874" marR="38874" marT="19437" marB="19437"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811537565"/>
                  </a:ext>
                </a:extLst>
              </a:tr>
              <a:tr h="155496">
                <a:tc>
                  <a:txBody>
                    <a:bodyPr/>
                    <a:lstStyle/>
                    <a:p>
                      <a:pPr algn="r"/>
                      <a:r>
                        <a:rPr lang="en-US" sz="1050" b="1">
                          <a:effectLst/>
                        </a:rPr>
                        <a:t>%llu</a:t>
                      </a:r>
                      <a:endParaRPr lang="en-US" sz="1050">
                        <a:effectLst/>
                      </a:endParaRPr>
                    </a:p>
                  </a:txBody>
                  <a:tcPr marL="38874" marR="38874" marT="19437" marB="19437"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050"/>
                        <a:t>Unsigned long long</a:t>
                      </a:r>
                    </a:p>
                  </a:txBody>
                  <a:tcPr marL="38874" marR="38874" marT="19437" marB="19437"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088211247"/>
                  </a:ext>
                </a:extLst>
              </a:tr>
              <a:tr h="155496">
                <a:tc>
                  <a:txBody>
                    <a:bodyPr/>
                    <a:lstStyle/>
                    <a:p>
                      <a:pPr algn="r"/>
                      <a:r>
                        <a:rPr lang="en-US" sz="1050" b="1">
                          <a:effectLst/>
                        </a:rPr>
                        <a:t>%o</a:t>
                      </a:r>
                      <a:endParaRPr lang="en-US" sz="1050">
                        <a:effectLst/>
                      </a:endParaRPr>
                    </a:p>
                  </a:txBody>
                  <a:tcPr marL="38874" marR="38874" marT="19437" marB="19437"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050"/>
                        <a:t>Octal representation</a:t>
                      </a:r>
                    </a:p>
                  </a:txBody>
                  <a:tcPr marL="38874" marR="38874" marT="19437" marB="19437"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46380450"/>
                  </a:ext>
                </a:extLst>
              </a:tr>
              <a:tr h="155496">
                <a:tc>
                  <a:txBody>
                    <a:bodyPr/>
                    <a:lstStyle/>
                    <a:p>
                      <a:pPr algn="r"/>
                      <a:r>
                        <a:rPr lang="en-US" sz="1050" b="1">
                          <a:effectLst/>
                        </a:rPr>
                        <a:t>%p</a:t>
                      </a:r>
                      <a:endParaRPr lang="en-US" sz="1050">
                        <a:effectLst/>
                      </a:endParaRPr>
                    </a:p>
                  </a:txBody>
                  <a:tcPr marL="38874" marR="38874" marT="19437" marB="19437"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050"/>
                        <a:t>Pointer</a:t>
                      </a:r>
                    </a:p>
                  </a:txBody>
                  <a:tcPr marL="38874" marR="38874" marT="19437" marB="19437"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80890649"/>
                  </a:ext>
                </a:extLst>
              </a:tr>
              <a:tr h="155496">
                <a:tc>
                  <a:txBody>
                    <a:bodyPr/>
                    <a:lstStyle/>
                    <a:p>
                      <a:pPr algn="r"/>
                      <a:r>
                        <a:rPr lang="en-US" sz="1050" b="1">
                          <a:effectLst/>
                        </a:rPr>
                        <a:t>%s</a:t>
                      </a:r>
                      <a:endParaRPr lang="en-US" sz="1050">
                        <a:effectLst/>
                      </a:endParaRPr>
                    </a:p>
                  </a:txBody>
                  <a:tcPr marL="38874" marR="38874" marT="19437" marB="19437"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050"/>
                        <a:t>String</a:t>
                      </a:r>
                    </a:p>
                  </a:txBody>
                  <a:tcPr marL="38874" marR="38874" marT="19437" marB="19437"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995704106"/>
                  </a:ext>
                </a:extLst>
              </a:tr>
              <a:tr h="155496">
                <a:tc>
                  <a:txBody>
                    <a:bodyPr/>
                    <a:lstStyle/>
                    <a:p>
                      <a:pPr algn="r"/>
                      <a:r>
                        <a:rPr lang="en-US" sz="1050" b="1">
                          <a:effectLst/>
                        </a:rPr>
                        <a:t>%u</a:t>
                      </a:r>
                      <a:endParaRPr lang="en-US" sz="1050">
                        <a:effectLst/>
                      </a:endParaRPr>
                    </a:p>
                  </a:txBody>
                  <a:tcPr marL="38874" marR="38874" marT="19437" marB="19437"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050"/>
                        <a:t>Unsigned int</a:t>
                      </a:r>
                    </a:p>
                  </a:txBody>
                  <a:tcPr marL="38874" marR="38874" marT="19437" marB="19437"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648782528"/>
                  </a:ext>
                </a:extLst>
              </a:tr>
              <a:tr h="155496">
                <a:tc>
                  <a:txBody>
                    <a:bodyPr/>
                    <a:lstStyle/>
                    <a:p>
                      <a:pPr algn="r"/>
                      <a:r>
                        <a:rPr lang="en-US" sz="1050" b="1">
                          <a:effectLst/>
                        </a:rPr>
                        <a:t>%x or %X</a:t>
                      </a:r>
                      <a:endParaRPr lang="en-US" sz="1050">
                        <a:effectLst/>
                      </a:endParaRPr>
                    </a:p>
                  </a:txBody>
                  <a:tcPr marL="38874" marR="38874" marT="19437" marB="19437"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050"/>
                        <a:t>Hexadecimal representation</a:t>
                      </a:r>
                    </a:p>
                  </a:txBody>
                  <a:tcPr marL="38874" marR="38874" marT="19437" marB="19437"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472664091"/>
                  </a:ext>
                </a:extLst>
              </a:tr>
              <a:tr h="155496">
                <a:tc>
                  <a:txBody>
                    <a:bodyPr/>
                    <a:lstStyle/>
                    <a:p>
                      <a:pPr algn="r"/>
                      <a:r>
                        <a:rPr lang="en-US" sz="1050" b="1">
                          <a:effectLst/>
                        </a:rPr>
                        <a:t>%n</a:t>
                      </a:r>
                      <a:endParaRPr lang="en-US" sz="1050">
                        <a:effectLst/>
                      </a:endParaRPr>
                    </a:p>
                  </a:txBody>
                  <a:tcPr marL="38874" marR="38874" marT="19437" marB="19437"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050"/>
                        <a:t>Prints nothing</a:t>
                      </a:r>
                    </a:p>
                  </a:txBody>
                  <a:tcPr marL="38874" marR="38874" marT="19437" marB="19437"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675956738"/>
                  </a:ext>
                </a:extLst>
              </a:tr>
              <a:tr h="155496">
                <a:tc>
                  <a:txBody>
                    <a:bodyPr/>
                    <a:lstStyle/>
                    <a:p>
                      <a:pPr algn="r"/>
                      <a:r>
                        <a:rPr lang="en-DK" sz="1050" b="1">
                          <a:effectLst/>
                        </a:rPr>
                        <a:t>%%</a:t>
                      </a:r>
                      <a:endParaRPr lang="en-DK" sz="1050">
                        <a:effectLst/>
                      </a:endParaRPr>
                    </a:p>
                  </a:txBody>
                  <a:tcPr marL="38874" marR="38874" marT="19437" marB="19437"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050" dirty="0"/>
                        <a:t>Prints % character</a:t>
                      </a:r>
                    </a:p>
                  </a:txBody>
                  <a:tcPr marL="38874" marR="38874" marT="19437" marB="19437"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68322146"/>
                  </a:ext>
                </a:extLst>
              </a:tr>
            </a:tbl>
          </a:graphicData>
        </a:graphic>
      </p:graphicFrame>
    </p:spTree>
    <p:extLst>
      <p:ext uri="{BB962C8B-B14F-4D97-AF65-F5344CB8AC3E}">
        <p14:creationId xmlns:p14="http://schemas.microsoft.com/office/powerpoint/2010/main" val="1891321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2C2B744E-67AC-41ED-875D-9F0CD0F61694}"/>
              </a:ext>
            </a:extLst>
          </p:cNvPr>
          <p:cNvSpPr>
            <a:spLocks noGrp="1"/>
          </p:cNvSpPr>
          <p:nvPr>
            <p:ph type="sldNum" sz="quarter" idx="10"/>
          </p:nvPr>
        </p:nvSpPr>
        <p:spPr/>
        <p:txBody>
          <a:bodyPr/>
          <a:lstStyle/>
          <a:p>
            <a:fld id="{D8D877B3-D348-4611-9BDB-C5374591D951}" type="slidenum">
              <a:rPr lang="en-US" smtClean="0"/>
              <a:pPr/>
              <a:t>30</a:t>
            </a:fld>
            <a:endParaRPr lang="en-US"/>
          </a:p>
        </p:txBody>
      </p:sp>
      <p:sp>
        <p:nvSpPr>
          <p:cNvPr id="4" name="Titel 3">
            <a:extLst>
              <a:ext uri="{FF2B5EF4-FFF2-40B4-BE49-F238E27FC236}">
                <a16:creationId xmlns:a16="http://schemas.microsoft.com/office/drawing/2014/main" id="{C5AF29B6-856B-4C12-9594-21219EA2CE8D}"/>
              </a:ext>
            </a:extLst>
          </p:cNvPr>
          <p:cNvSpPr>
            <a:spLocks noGrp="1"/>
          </p:cNvSpPr>
          <p:nvPr>
            <p:ph type="title"/>
          </p:nvPr>
        </p:nvSpPr>
        <p:spPr/>
        <p:txBody>
          <a:bodyPr/>
          <a:lstStyle/>
          <a:p>
            <a:r>
              <a:rPr lang="da-DK"/>
              <a:t>Type-</a:t>
            </a:r>
            <a:r>
              <a:rPr lang="da-DK" err="1"/>
              <a:t>specifiers</a:t>
            </a:r>
            <a:r>
              <a:rPr lang="da-DK"/>
              <a:t> + modifers</a:t>
            </a:r>
            <a:endParaRPr lang="en-US"/>
          </a:p>
        </p:txBody>
      </p:sp>
      <p:pic>
        <p:nvPicPr>
          <p:cNvPr id="9" name="Billede 8">
            <a:extLst>
              <a:ext uri="{FF2B5EF4-FFF2-40B4-BE49-F238E27FC236}">
                <a16:creationId xmlns:a16="http://schemas.microsoft.com/office/drawing/2014/main" id="{A2FD5437-C765-4233-A225-93737F24D879}"/>
              </a:ext>
            </a:extLst>
          </p:cNvPr>
          <p:cNvPicPr>
            <a:picLocks noChangeAspect="1"/>
          </p:cNvPicPr>
          <p:nvPr/>
        </p:nvPicPr>
        <p:blipFill>
          <a:blip r:embed="rId2"/>
          <a:stretch>
            <a:fillRect/>
          </a:stretch>
        </p:blipFill>
        <p:spPr>
          <a:xfrm>
            <a:off x="587374" y="2326370"/>
            <a:ext cx="3686175" cy="3657600"/>
          </a:xfrm>
          <a:prstGeom prst="rect">
            <a:avLst/>
          </a:prstGeom>
        </p:spPr>
      </p:pic>
      <p:sp>
        <p:nvSpPr>
          <p:cNvPr id="10" name="Rektangel 9">
            <a:extLst>
              <a:ext uri="{FF2B5EF4-FFF2-40B4-BE49-F238E27FC236}">
                <a16:creationId xmlns:a16="http://schemas.microsoft.com/office/drawing/2014/main" id="{B68B2778-4F36-49AA-A723-D546F6BC71A0}"/>
              </a:ext>
            </a:extLst>
          </p:cNvPr>
          <p:cNvSpPr/>
          <p:nvPr/>
        </p:nvSpPr>
        <p:spPr>
          <a:xfrm>
            <a:off x="285788" y="6329449"/>
            <a:ext cx="5093616" cy="276999"/>
          </a:xfrm>
          <a:prstGeom prst="rect">
            <a:avLst/>
          </a:prstGeom>
        </p:spPr>
        <p:txBody>
          <a:bodyPr wrap="square">
            <a:spAutoFit/>
          </a:bodyPr>
          <a:lstStyle/>
          <a:p>
            <a:r>
              <a:rPr lang="en-US" sz="1200">
                <a:hlinkClick r:id="rId3"/>
              </a:rPr>
              <a:t>http://www.open-std.org/jtc1/sc22/wg14/www/docs/n2310.pdf#page=92</a:t>
            </a:r>
            <a:endParaRPr lang="en-US" sz="1200"/>
          </a:p>
        </p:txBody>
      </p:sp>
      <p:pic>
        <p:nvPicPr>
          <p:cNvPr id="12" name="Billede 11">
            <a:extLst>
              <a:ext uri="{FF2B5EF4-FFF2-40B4-BE49-F238E27FC236}">
                <a16:creationId xmlns:a16="http://schemas.microsoft.com/office/drawing/2014/main" id="{7DB1030F-00E1-4F25-811F-4DB24539B52F}"/>
              </a:ext>
            </a:extLst>
          </p:cNvPr>
          <p:cNvPicPr>
            <a:picLocks noChangeAspect="1"/>
          </p:cNvPicPr>
          <p:nvPr/>
        </p:nvPicPr>
        <p:blipFill>
          <a:blip r:embed="rId4"/>
          <a:stretch>
            <a:fillRect/>
          </a:stretch>
        </p:blipFill>
        <p:spPr>
          <a:xfrm>
            <a:off x="6219584" y="721486"/>
            <a:ext cx="5120303" cy="5023432"/>
          </a:xfrm>
          <a:prstGeom prst="rect">
            <a:avLst/>
          </a:prstGeom>
        </p:spPr>
      </p:pic>
    </p:spTree>
    <p:extLst>
      <p:ext uri="{BB962C8B-B14F-4D97-AF65-F5344CB8AC3E}">
        <p14:creationId xmlns:p14="http://schemas.microsoft.com/office/powerpoint/2010/main" val="28990951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A23AC0E-0CC7-4D18-9549-69C1A1E7F5FE}"/>
              </a:ext>
            </a:extLst>
          </p:cNvPr>
          <p:cNvSpPr>
            <a:spLocks noGrp="1"/>
          </p:cNvSpPr>
          <p:nvPr>
            <p:ph type="title"/>
          </p:nvPr>
        </p:nvSpPr>
        <p:spPr>
          <a:xfrm>
            <a:off x="587374" y="359273"/>
            <a:ext cx="8797926" cy="1621619"/>
          </a:xfrm>
        </p:spPr>
        <p:txBody>
          <a:bodyPr/>
          <a:lstStyle/>
          <a:p>
            <a:r>
              <a:rPr lang="en-US"/>
              <a:t>Storage Classes - </a:t>
            </a:r>
            <a:r>
              <a:rPr lang="en-US" err="1"/>
              <a:t>Oversigt</a:t>
            </a:r>
            <a:endParaRPr lang="en-US"/>
          </a:p>
        </p:txBody>
      </p:sp>
      <p:sp>
        <p:nvSpPr>
          <p:cNvPr id="5" name="Pladsholder til tekst 4">
            <a:extLst>
              <a:ext uri="{FF2B5EF4-FFF2-40B4-BE49-F238E27FC236}">
                <a16:creationId xmlns:a16="http://schemas.microsoft.com/office/drawing/2014/main" id="{1B905246-748E-4566-9535-9C12E35FA6B7}"/>
              </a:ext>
            </a:extLst>
          </p:cNvPr>
          <p:cNvSpPr>
            <a:spLocks noGrp="1"/>
          </p:cNvSpPr>
          <p:nvPr>
            <p:ph type="body" sz="quarter" idx="12"/>
          </p:nvPr>
        </p:nvSpPr>
        <p:spPr>
          <a:xfrm>
            <a:off x="587375" y="2143359"/>
            <a:ext cx="7872813" cy="3752115"/>
          </a:xfrm>
        </p:spPr>
        <p:txBody>
          <a:bodyPr/>
          <a:lstStyle/>
          <a:p>
            <a:pPr marL="0" indent="0">
              <a:buNone/>
            </a:pPr>
            <a:r>
              <a:rPr lang="en-US" dirty="0"/>
              <a:t>Storage class </a:t>
            </a:r>
            <a:r>
              <a:rPr lang="en-US" dirty="0" err="1"/>
              <a:t>definerer</a:t>
            </a:r>
            <a:r>
              <a:rPr lang="en-US" dirty="0"/>
              <a:t> scope (</a:t>
            </a:r>
            <a:r>
              <a:rPr lang="en-US" dirty="0" err="1"/>
              <a:t>synlighed</a:t>
            </a:r>
            <a:r>
              <a:rPr lang="en-US" dirty="0"/>
              <a:t>) og </a:t>
            </a:r>
            <a:r>
              <a:rPr lang="en-US" dirty="0" err="1"/>
              <a:t>levetid</a:t>
            </a:r>
            <a:r>
              <a:rPr lang="en-US" dirty="0"/>
              <a:t> for </a:t>
            </a:r>
            <a:r>
              <a:rPr lang="en-US" dirty="0" err="1"/>
              <a:t>variabler</a:t>
            </a:r>
            <a:r>
              <a:rPr lang="en-US" dirty="0"/>
              <a:t> og </a:t>
            </a:r>
            <a:r>
              <a:rPr lang="en-US" dirty="0" err="1"/>
              <a:t>funktioner</a:t>
            </a:r>
            <a:endParaRPr lang="en-US" dirty="0"/>
          </a:p>
          <a:p>
            <a:pPr marL="0" indent="0">
              <a:buNone/>
            </a:pPr>
            <a:r>
              <a:rPr lang="en-US" dirty="0"/>
              <a:t>Storage class </a:t>
            </a:r>
            <a:r>
              <a:rPr lang="en-US" dirty="0" err="1"/>
              <a:t>står</a:t>
            </a:r>
            <a:r>
              <a:rPr lang="en-US" dirty="0"/>
              <a:t> </a:t>
            </a:r>
            <a:r>
              <a:rPr lang="en-US" dirty="0" err="1"/>
              <a:t>foran</a:t>
            </a:r>
            <a:r>
              <a:rPr lang="en-US" dirty="0"/>
              <a:t> </a:t>
            </a:r>
            <a:r>
              <a:rPr lang="en-US" dirty="0" err="1"/>
              <a:t>datatypen</a:t>
            </a:r>
            <a:endParaRPr lang="en-US" dirty="0"/>
          </a:p>
          <a:p>
            <a:pPr marL="0" indent="0">
              <a:buNone/>
            </a:pPr>
            <a:r>
              <a:rPr lang="en-US" dirty="0"/>
              <a:t>Fire storage classes</a:t>
            </a:r>
          </a:p>
          <a:p>
            <a:pPr marL="342900" indent="-342900">
              <a:buFont typeface="+mj-lt"/>
              <a:buAutoNum type="arabicPeriod"/>
            </a:pPr>
            <a:r>
              <a:rPr lang="en-US" dirty="0"/>
              <a:t>auto</a:t>
            </a:r>
          </a:p>
          <a:p>
            <a:pPr marL="342900" indent="-342900">
              <a:buFont typeface="+mj-lt"/>
              <a:buAutoNum type="arabicPeriod"/>
            </a:pPr>
            <a:r>
              <a:rPr lang="en-US" dirty="0"/>
              <a:t>register</a:t>
            </a:r>
          </a:p>
          <a:p>
            <a:pPr marL="342900" indent="-342900">
              <a:buFont typeface="+mj-lt"/>
              <a:buAutoNum type="arabicPeriod"/>
            </a:pPr>
            <a:r>
              <a:rPr lang="en-US" dirty="0"/>
              <a:t>static</a:t>
            </a:r>
          </a:p>
          <a:p>
            <a:pPr marL="342900" indent="-342900">
              <a:buFont typeface="+mj-lt"/>
              <a:buAutoNum type="arabicPeriod"/>
            </a:pPr>
            <a:r>
              <a:rPr lang="en-US" dirty="0"/>
              <a:t>Extern (</a:t>
            </a:r>
            <a:r>
              <a:rPr lang="en-US" dirty="0" err="1"/>
              <a:t>ikke</a:t>
            </a:r>
            <a:r>
              <a:rPr lang="en-US" dirty="0"/>
              <a:t> </a:t>
            </a:r>
            <a:r>
              <a:rPr lang="en-US" dirty="0" err="1"/>
              <a:t>idag</a:t>
            </a:r>
            <a:r>
              <a:rPr lang="en-US" dirty="0"/>
              <a:t>)</a:t>
            </a:r>
          </a:p>
        </p:txBody>
      </p:sp>
      <p:graphicFrame>
        <p:nvGraphicFramePr>
          <p:cNvPr id="6" name="Tabel 6">
            <a:extLst>
              <a:ext uri="{FF2B5EF4-FFF2-40B4-BE49-F238E27FC236}">
                <a16:creationId xmlns:a16="http://schemas.microsoft.com/office/drawing/2014/main" id="{C969D57C-D7CC-49FE-A303-F30F28F0DFDC}"/>
              </a:ext>
            </a:extLst>
          </p:cNvPr>
          <p:cNvGraphicFramePr>
            <a:graphicFrameLocks noGrp="1"/>
          </p:cNvGraphicFramePr>
          <p:nvPr>
            <p:extLst>
              <p:ext uri="{D42A27DB-BD31-4B8C-83A1-F6EECF244321}">
                <p14:modId xmlns:p14="http://schemas.microsoft.com/office/powerpoint/2010/main" val="3687953706"/>
              </p:ext>
            </p:extLst>
          </p:nvPr>
        </p:nvGraphicFramePr>
        <p:xfrm>
          <a:off x="3420048" y="3634222"/>
          <a:ext cx="8184577" cy="1737360"/>
        </p:xfrm>
        <a:graphic>
          <a:graphicData uri="http://schemas.openxmlformats.org/drawingml/2006/table">
            <a:tbl>
              <a:tblPr firstRow="1" bandRow="1">
                <a:tableStyleId>{5C22544A-7EE6-4342-B048-85BDC9FD1C3A}</a:tableStyleId>
              </a:tblPr>
              <a:tblGrid>
                <a:gridCol w="1251107">
                  <a:extLst>
                    <a:ext uri="{9D8B030D-6E8A-4147-A177-3AD203B41FA5}">
                      <a16:colId xmlns:a16="http://schemas.microsoft.com/office/drawing/2014/main" val="3760509284"/>
                    </a:ext>
                  </a:extLst>
                </a:gridCol>
                <a:gridCol w="1511891">
                  <a:extLst>
                    <a:ext uri="{9D8B030D-6E8A-4147-A177-3AD203B41FA5}">
                      <a16:colId xmlns:a16="http://schemas.microsoft.com/office/drawing/2014/main" val="1598260540"/>
                    </a:ext>
                  </a:extLst>
                </a:gridCol>
                <a:gridCol w="1131042">
                  <a:extLst>
                    <a:ext uri="{9D8B030D-6E8A-4147-A177-3AD203B41FA5}">
                      <a16:colId xmlns:a16="http://schemas.microsoft.com/office/drawing/2014/main" val="781105814"/>
                    </a:ext>
                  </a:extLst>
                </a:gridCol>
                <a:gridCol w="2484128">
                  <a:extLst>
                    <a:ext uri="{9D8B030D-6E8A-4147-A177-3AD203B41FA5}">
                      <a16:colId xmlns:a16="http://schemas.microsoft.com/office/drawing/2014/main" val="2974318228"/>
                    </a:ext>
                  </a:extLst>
                </a:gridCol>
                <a:gridCol w="1806409">
                  <a:extLst>
                    <a:ext uri="{9D8B030D-6E8A-4147-A177-3AD203B41FA5}">
                      <a16:colId xmlns:a16="http://schemas.microsoft.com/office/drawing/2014/main" val="3274970386"/>
                    </a:ext>
                  </a:extLst>
                </a:gridCol>
              </a:tblGrid>
              <a:tr h="435434">
                <a:tc>
                  <a:txBody>
                    <a:bodyPr/>
                    <a:lstStyle/>
                    <a:p>
                      <a:pPr algn="ctr"/>
                      <a:r>
                        <a:rPr lang="en-US" sz="1400" noProof="0"/>
                        <a:t>Storage Specifier</a:t>
                      </a:r>
                    </a:p>
                  </a:txBody>
                  <a:tcPr/>
                </a:tc>
                <a:tc>
                  <a:txBody>
                    <a:bodyPr/>
                    <a:lstStyle/>
                    <a:p>
                      <a:pPr algn="ctr"/>
                      <a:r>
                        <a:rPr lang="en-US" sz="1400" noProof="0"/>
                        <a:t>Storage</a:t>
                      </a:r>
                    </a:p>
                  </a:txBody>
                  <a:tcPr/>
                </a:tc>
                <a:tc>
                  <a:txBody>
                    <a:bodyPr/>
                    <a:lstStyle/>
                    <a:p>
                      <a:pPr algn="ctr"/>
                      <a:r>
                        <a:rPr lang="en-US" sz="1400" noProof="0"/>
                        <a:t>Initial value</a:t>
                      </a:r>
                    </a:p>
                  </a:txBody>
                  <a:tcPr/>
                </a:tc>
                <a:tc>
                  <a:txBody>
                    <a:bodyPr/>
                    <a:lstStyle/>
                    <a:p>
                      <a:pPr algn="ctr"/>
                      <a:r>
                        <a:rPr lang="en-US" sz="1400" noProof="0"/>
                        <a:t>Scope</a:t>
                      </a:r>
                    </a:p>
                  </a:txBody>
                  <a:tcPr/>
                </a:tc>
                <a:tc>
                  <a:txBody>
                    <a:bodyPr/>
                    <a:lstStyle/>
                    <a:p>
                      <a:pPr algn="ctr"/>
                      <a:r>
                        <a:rPr lang="en-US" sz="1400" noProof="0"/>
                        <a:t>Life</a:t>
                      </a:r>
                    </a:p>
                  </a:txBody>
                  <a:tcPr/>
                </a:tc>
                <a:extLst>
                  <a:ext uri="{0D108BD9-81ED-4DB2-BD59-A6C34878D82A}">
                    <a16:rowId xmlns:a16="http://schemas.microsoft.com/office/drawing/2014/main" val="242301731"/>
                  </a:ext>
                </a:extLst>
              </a:tr>
              <a:tr h="256137">
                <a:tc>
                  <a:txBody>
                    <a:bodyPr/>
                    <a:lstStyle/>
                    <a:p>
                      <a:pPr algn="ctr"/>
                      <a:r>
                        <a:rPr lang="en-US" sz="1400" noProof="0"/>
                        <a:t>auto</a:t>
                      </a:r>
                    </a:p>
                  </a:txBody>
                  <a:tcPr/>
                </a:tc>
                <a:tc>
                  <a:txBody>
                    <a:bodyPr/>
                    <a:lstStyle/>
                    <a:p>
                      <a:pPr algn="ctr"/>
                      <a:r>
                        <a:rPr lang="en-US" sz="1400" noProof="0"/>
                        <a:t>stack</a:t>
                      </a:r>
                    </a:p>
                  </a:txBody>
                  <a:tcPr/>
                </a:tc>
                <a:tc>
                  <a:txBody>
                    <a:bodyPr/>
                    <a:lstStyle/>
                    <a:p>
                      <a:pPr algn="ctr"/>
                      <a:r>
                        <a:rPr lang="en-US" sz="1400" noProof="0"/>
                        <a:t>Garbage</a:t>
                      </a:r>
                    </a:p>
                  </a:txBody>
                  <a:tcPr/>
                </a:tc>
                <a:tc>
                  <a:txBody>
                    <a:bodyPr/>
                    <a:lstStyle/>
                    <a:p>
                      <a:pPr algn="ctr"/>
                      <a:r>
                        <a:rPr lang="en-US" sz="1400" noProof="0"/>
                        <a:t>Within block</a:t>
                      </a:r>
                    </a:p>
                  </a:txBody>
                  <a:tcPr/>
                </a:tc>
                <a:tc>
                  <a:txBody>
                    <a:bodyPr/>
                    <a:lstStyle/>
                    <a:p>
                      <a:pPr algn="ctr"/>
                      <a:r>
                        <a:rPr lang="da-DK" sz="1400" noProof="0"/>
                        <a:t>End of </a:t>
                      </a:r>
                      <a:r>
                        <a:rPr lang="da-DK" sz="1400" noProof="0" err="1"/>
                        <a:t>block</a:t>
                      </a:r>
                      <a:endParaRPr lang="en-US" sz="1400" noProof="0"/>
                    </a:p>
                  </a:txBody>
                  <a:tcPr/>
                </a:tc>
                <a:extLst>
                  <a:ext uri="{0D108BD9-81ED-4DB2-BD59-A6C34878D82A}">
                    <a16:rowId xmlns:a16="http://schemas.microsoft.com/office/drawing/2014/main" val="221236953"/>
                  </a:ext>
                </a:extLst>
              </a:tr>
              <a:tr h="256137">
                <a:tc>
                  <a:txBody>
                    <a:bodyPr/>
                    <a:lstStyle/>
                    <a:p>
                      <a:pPr algn="ctr"/>
                      <a:r>
                        <a:rPr lang="en-US" sz="1400" noProof="0"/>
                        <a:t>extern</a:t>
                      </a:r>
                    </a:p>
                  </a:txBody>
                  <a:tcPr/>
                </a:tc>
                <a:tc>
                  <a:txBody>
                    <a:bodyPr/>
                    <a:lstStyle/>
                    <a:p>
                      <a:pPr algn="ctr"/>
                      <a:r>
                        <a:rPr lang="en-US" sz="1400" noProof="0"/>
                        <a:t>Data segment</a:t>
                      </a:r>
                    </a:p>
                  </a:txBody>
                  <a:tcPr/>
                </a:tc>
                <a:tc>
                  <a:txBody>
                    <a:bodyPr/>
                    <a:lstStyle/>
                    <a:p>
                      <a:pPr algn="ctr"/>
                      <a:r>
                        <a:rPr lang="en-US" sz="1400" noProof="0"/>
                        <a:t>Zero</a:t>
                      </a:r>
                    </a:p>
                  </a:txBody>
                  <a:tcPr/>
                </a:tc>
                <a:tc>
                  <a:txBody>
                    <a:bodyPr/>
                    <a:lstStyle/>
                    <a:p>
                      <a:pPr marL="0" marR="0" lvl="0" indent="0" algn="ctr" defTabSz="914318" rtl="0" eaLnBrk="1" fontAlgn="auto" latinLnBrk="0" hangingPunct="1">
                        <a:lnSpc>
                          <a:spcPct val="100000"/>
                        </a:lnSpc>
                        <a:spcBef>
                          <a:spcPts val="0"/>
                        </a:spcBef>
                        <a:spcAft>
                          <a:spcPts val="0"/>
                        </a:spcAft>
                        <a:buClrTx/>
                        <a:buSzTx/>
                        <a:buFontTx/>
                        <a:buNone/>
                        <a:tabLst/>
                        <a:defRPr/>
                      </a:pPr>
                      <a:r>
                        <a:rPr lang="da-DK" sz="1400" noProof="0"/>
                        <a:t>Global, Multiple files</a:t>
                      </a:r>
                      <a:endParaRPr lang="en-US" sz="1400" noProof="0"/>
                    </a:p>
                  </a:txBody>
                  <a:tcPr/>
                </a:tc>
                <a:tc>
                  <a:txBody>
                    <a:bodyPr/>
                    <a:lstStyle/>
                    <a:p>
                      <a:pPr algn="ctr"/>
                      <a:r>
                        <a:rPr lang="da-DK" sz="1400" noProof="0"/>
                        <a:t>End of program</a:t>
                      </a:r>
                      <a:endParaRPr lang="en-US" sz="1400" noProof="0"/>
                    </a:p>
                  </a:txBody>
                  <a:tcPr/>
                </a:tc>
                <a:extLst>
                  <a:ext uri="{0D108BD9-81ED-4DB2-BD59-A6C34878D82A}">
                    <a16:rowId xmlns:a16="http://schemas.microsoft.com/office/drawing/2014/main" val="3715039560"/>
                  </a:ext>
                </a:extLst>
              </a:tr>
              <a:tr h="256137">
                <a:tc>
                  <a:txBody>
                    <a:bodyPr/>
                    <a:lstStyle/>
                    <a:p>
                      <a:pPr algn="ctr"/>
                      <a:r>
                        <a:rPr lang="en-US" sz="1400" noProof="0"/>
                        <a:t>static</a:t>
                      </a:r>
                    </a:p>
                  </a:txBody>
                  <a:tcPr/>
                </a:tc>
                <a:tc>
                  <a:txBody>
                    <a:bodyPr/>
                    <a:lstStyle/>
                    <a:p>
                      <a:pPr algn="ctr"/>
                      <a:r>
                        <a:rPr lang="en-US" sz="1400" noProof="0"/>
                        <a:t>Data segment</a:t>
                      </a:r>
                    </a:p>
                  </a:txBody>
                  <a:tcPr/>
                </a:tc>
                <a:tc>
                  <a:txBody>
                    <a:bodyPr/>
                    <a:lstStyle/>
                    <a:p>
                      <a:pPr algn="ctr"/>
                      <a:r>
                        <a:rPr lang="en-US" sz="1400" noProof="0"/>
                        <a:t>Zero</a:t>
                      </a:r>
                    </a:p>
                  </a:txBody>
                  <a:tcPr/>
                </a:tc>
                <a:tc>
                  <a:txBody>
                    <a:bodyPr/>
                    <a:lstStyle/>
                    <a:p>
                      <a:pPr marL="0" marR="0" lvl="0" indent="0" algn="ctr" defTabSz="914318" rtl="0" eaLnBrk="1" fontAlgn="auto" latinLnBrk="0" hangingPunct="1">
                        <a:lnSpc>
                          <a:spcPct val="100000"/>
                        </a:lnSpc>
                        <a:spcBef>
                          <a:spcPts val="0"/>
                        </a:spcBef>
                        <a:spcAft>
                          <a:spcPts val="0"/>
                        </a:spcAft>
                        <a:buClrTx/>
                        <a:buSzTx/>
                        <a:buFontTx/>
                        <a:buNone/>
                        <a:tabLst/>
                        <a:defRPr/>
                      </a:pPr>
                      <a:r>
                        <a:rPr lang="en-US" sz="1400" noProof="0"/>
                        <a:t>Within block</a:t>
                      </a:r>
                    </a:p>
                  </a:txBody>
                  <a:tcPr/>
                </a:tc>
                <a:tc>
                  <a:txBody>
                    <a:bodyPr/>
                    <a:lstStyle/>
                    <a:p>
                      <a:pPr algn="ctr"/>
                      <a:r>
                        <a:rPr lang="da-DK" sz="1400" noProof="0"/>
                        <a:t>End of program</a:t>
                      </a:r>
                      <a:endParaRPr lang="en-US" sz="1400" noProof="0"/>
                    </a:p>
                  </a:txBody>
                  <a:tcPr/>
                </a:tc>
                <a:extLst>
                  <a:ext uri="{0D108BD9-81ED-4DB2-BD59-A6C34878D82A}">
                    <a16:rowId xmlns:a16="http://schemas.microsoft.com/office/drawing/2014/main" val="2248832106"/>
                  </a:ext>
                </a:extLst>
              </a:tr>
              <a:tr h="256137">
                <a:tc>
                  <a:txBody>
                    <a:bodyPr/>
                    <a:lstStyle/>
                    <a:p>
                      <a:pPr algn="ctr"/>
                      <a:r>
                        <a:rPr lang="en-US" sz="1400" noProof="0"/>
                        <a:t>register</a:t>
                      </a:r>
                    </a:p>
                  </a:txBody>
                  <a:tcPr/>
                </a:tc>
                <a:tc>
                  <a:txBody>
                    <a:bodyPr/>
                    <a:lstStyle/>
                    <a:p>
                      <a:pPr algn="ctr"/>
                      <a:r>
                        <a:rPr lang="en-US" sz="1400" noProof="0"/>
                        <a:t>CPU Register</a:t>
                      </a:r>
                    </a:p>
                  </a:txBody>
                  <a:tcPr/>
                </a:tc>
                <a:tc>
                  <a:txBody>
                    <a:bodyPr/>
                    <a:lstStyle/>
                    <a:p>
                      <a:pPr algn="ctr"/>
                      <a:r>
                        <a:rPr lang="en-US" sz="1400" noProof="0"/>
                        <a:t>Garbage</a:t>
                      </a:r>
                    </a:p>
                  </a:txBody>
                  <a:tcPr/>
                </a:tc>
                <a:tc>
                  <a:txBody>
                    <a:bodyPr/>
                    <a:lstStyle/>
                    <a:p>
                      <a:pPr marL="0" marR="0" lvl="0" indent="0" algn="ctr" defTabSz="914318" rtl="0" eaLnBrk="1" fontAlgn="auto" latinLnBrk="0" hangingPunct="1">
                        <a:lnSpc>
                          <a:spcPct val="100000"/>
                        </a:lnSpc>
                        <a:spcBef>
                          <a:spcPts val="0"/>
                        </a:spcBef>
                        <a:spcAft>
                          <a:spcPts val="0"/>
                        </a:spcAft>
                        <a:buClrTx/>
                        <a:buSzTx/>
                        <a:buFontTx/>
                        <a:buNone/>
                        <a:tabLst/>
                        <a:defRPr/>
                      </a:pPr>
                      <a:r>
                        <a:rPr lang="en-US" sz="1400" noProof="0"/>
                        <a:t>Within block</a:t>
                      </a:r>
                    </a:p>
                  </a:txBody>
                  <a:tcPr/>
                </a:tc>
                <a:tc>
                  <a:txBody>
                    <a:bodyPr/>
                    <a:lstStyle/>
                    <a:p>
                      <a:pPr algn="ctr"/>
                      <a:r>
                        <a:rPr lang="da-DK" sz="1400" noProof="0"/>
                        <a:t>End of </a:t>
                      </a:r>
                      <a:r>
                        <a:rPr lang="da-DK" sz="1400" noProof="0" err="1"/>
                        <a:t>block</a:t>
                      </a:r>
                      <a:endParaRPr lang="en-US" sz="1400" noProof="0"/>
                    </a:p>
                  </a:txBody>
                  <a:tcPr/>
                </a:tc>
                <a:extLst>
                  <a:ext uri="{0D108BD9-81ED-4DB2-BD59-A6C34878D82A}">
                    <a16:rowId xmlns:a16="http://schemas.microsoft.com/office/drawing/2014/main" val="1507599286"/>
                  </a:ext>
                </a:extLst>
              </a:tr>
            </a:tbl>
          </a:graphicData>
        </a:graphic>
      </p:graphicFrame>
      <p:pic>
        <p:nvPicPr>
          <p:cNvPr id="1026" name="Picture 2">
            <a:extLst>
              <a:ext uri="{FF2B5EF4-FFF2-40B4-BE49-F238E27FC236}">
                <a16:creationId xmlns:a16="http://schemas.microsoft.com/office/drawing/2014/main" id="{AA466A45-75FD-4F93-BB31-127FBF1A3B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4767" y="262227"/>
            <a:ext cx="2990850" cy="300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917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EB73C4EE-A5B1-4AD3-BDA8-9DBE73960635}"/>
              </a:ext>
            </a:extLst>
          </p:cNvPr>
          <p:cNvSpPr>
            <a:spLocks noGrp="1"/>
          </p:cNvSpPr>
          <p:nvPr>
            <p:ph type="sldNum" sz="quarter" idx="10"/>
          </p:nvPr>
        </p:nvSpPr>
        <p:spPr/>
        <p:txBody>
          <a:bodyPr/>
          <a:lstStyle/>
          <a:p>
            <a:fld id="{D8D877B3-D348-4611-9BDB-C5374591D951}" type="slidenum">
              <a:rPr lang="en-US" smtClean="0"/>
              <a:pPr/>
              <a:t>32</a:t>
            </a:fld>
            <a:endParaRPr lang="en-US"/>
          </a:p>
        </p:txBody>
      </p:sp>
      <p:sp>
        <p:nvSpPr>
          <p:cNvPr id="4" name="Titel 3">
            <a:extLst>
              <a:ext uri="{FF2B5EF4-FFF2-40B4-BE49-F238E27FC236}">
                <a16:creationId xmlns:a16="http://schemas.microsoft.com/office/drawing/2014/main" id="{5E5B3652-97F9-4CD3-9B82-FBAAF85103AB}"/>
              </a:ext>
            </a:extLst>
          </p:cNvPr>
          <p:cNvSpPr>
            <a:spLocks noGrp="1"/>
          </p:cNvSpPr>
          <p:nvPr>
            <p:ph type="title"/>
          </p:nvPr>
        </p:nvSpPr>
        <p:spPr>
          <a:xfrm>
            <a:off x="587374" y="359273"/>
            <a:ext cx="8315326" cy="1621619"/>
          </a:xfrm>
        </p:spPr>
        <p:txBody>
          <a:bodyPr/>
          <a:lstStyle/>
          <a:p>
            <a:r>
              <a:rPr lang="en-US"/>
              <a:t>Storage Classes - Register</a:t>
            </a:r>
          </a:p>
        </p:txBody>
      </p:sp>
      <p:sp>
        <p:nvSpPr>
          <p:cNvPr id="5" name="Pladsholder til tekst 4">
            <a:extLst>
              <a:ext uri="{FF2B5EF4-FFF2-40B4-BE49-F238E27FC236}">
                <a16:creationId xmlns:a16="http://schemas.microsoft.com/office/drawing/2014/main" id="{1BA287D3-6EF6-49C1-A7EC-F40BFEF22F6E}"/>
              </a:ext>
            </a:extLst>
          </p:cNvPr>
          <p:cNvSpPr>
            <a:spLocks noGrp="1"/>
          </p:cNvSpPr>
          <p:nvPr>
            <p:ph type="body" sz="quarter" idx="12"/>
          </p:nvPr>
        </p:nvSpPr>
        <p:spPr>
          <a:xfrm>
            <a:off x="587374" y="1455089"/>
            <a:ext cx="11017251" cy="4809688"/>
          </a:xfrm>
        </p:spPr>
        <p:txBody>
          <a:bodyPr>
            <a:normAutofit/>
          </a:bodyPr>
          <a:lstStyle/>
          <a:p>
            <a:pPr marL="0" indent="0">
              <a:buNone/>
            </a:pPr>
            <a:r>
              <a:rPr lang="da-DK" b="1"/>
              <a:t>auto</a:t>
            </a:r>
            <a:r>
              <a:rPr lang="da-DK"/>
              <a:t>: standard for alle lokale variabler</a:t>
            </a:r>
          </a:p>
          <a:p>
            <a:pPr marL="0" indent="0">
              <a:buNone/>
            </a:pPr>
            <a:r>
              <a:rPr lang="en-US" b="1"/>
              <a:t>register</a:t>
            </a:r>
            <a:r>
              <a:rPr lang="en-US"/>
              <a:t>: </a:t>
            </a:r>
            <a:r>
              <a:rPr lang="en-US" err="1"/>
              <a:t>til</a:t>
            </a:r>
            <a:r>
              <a:rPr lang="en-US"/>
              <a:t> </a:t>
            </a:r>
            <a:r>
              <a:rPr lang="en-US" err="1"/>
              <a:t>lokale</a:t>
            </a:r>
            <a:r>
              <a:rPr lang="en-US"/>
              <a:t> </a:t>
            </a:r>
            <a:r>
              <a:rPr lang="en-US" err="1"/>
              <a:t>variabler</a:t>
            </a:r>
            <a:r>
              <a:rPr lang="en-US"/>
              <a:t>, der </a:t>
            </a:r>
            <a:r>
              <a:rPr lang="en-US" err="1"/>
              <a:t>skal</a:t>
            </a:r>
            <a:r>
              <a:rPr lang="en-US"/>
              <a:t> </a:t>
            </a:r>
            <a:r>
              <a:rPr lang="en-US" err="1"/>
              <a:t>gemmes</a:t>
            </a:r>
            <a:r>
              <a:rPr lang="en-US"/>
              <a:t> i et register i </a:t>
            </a:r>
            <a:r>
              <a:rPr lang="en-US" err="1"/>
              <a:t>stedet</a:t>
            </a:r>
            <a:r>
              <a:rPr lang="en-US"/>
              <a:t> for RAM</a:t>
            </a:r>
          </a:p>
          <a:p>
            <a:pPr lvl="1">
              <a:buFont typeface="Arial" panose="020B0604020202020204" pitchFamily="34" charset="0"/>
              <a:buChar char="•"/>
            </a:pPr>
            <a:r>
              <a:rPr lang="en-US" err="1"/>
              <a:t>registerstørrelsen</a:t>
            </a:r>
            <a:r>
              <a:rPr lang="en-US"/>
              <a:t> == </a:t>
            </a:r>
            <a:r>
              <a:rPr lang="en-US" err="1"/>
              <a:t>maksimal</a:t>
            </a:r>
            <a:r>
              <a:rPr lang="en-US"/>
              <a:t> </a:t>
            </a:r>
            <a:r>
              <a:rPr lang="en-US" err="1"/>
              <a:t>størrelse</a:t>
            </a:r>
            <a:endParaRPr lang="en-US"/>
          </a:p>
          <a:p>
            <a:pPr lvl="1">
              <a:buFont typeface="Arial" panose="020B0604020202020204" pitchFamily="34" charset="0"/>
              <a:buChar char="•"/>
            </a:pPr>
            <a:r>
              <a:rPr lang="en-US"/>
              <a:t>Ingen </a:t>
            </a:r>
            <a:r>
              <a:rPr lang="en-US" err="1"/>
              <a:t>hukommelses-Addresse</a:t>
            </a:r>
            <a:r>
              <a:rPr lang="en-US"/>
              <a:t> (</a:t>
            </a:r>
            <a:r>
              <a:rPr lang="en-US" err="1"/>
              <a:t>gemt</a:t>
            </a:r>
            <a:r>
              <a:rPr lang="en-US"/>
              <a:t> </a:t>
            </a:r>
            <a:r>
              <a:rPr lang="en-US" err="1"/>
              <a:t>i</a:t>
            </a:r>
            <a:r>
              <a:rPr lang="en-US"/>
              <a:t> CPU-register, </a:t>
            </a:r>
            <a:r>
              <a:rPr lang="en-US" err="1"/>
              <a:t>ikke</a:t>
            </a:r>
            <a:r>
              <a:rPr lang="en-US"/>
              <a:t> </a:t>
            </a:r>
            <a:r>
              <a:rPr lang="en-US" err="1"/>
              <a:t>hukommelse</a:t>
            </a:r>
            <a:r>
              <a:rPr lang="en-US"/>
              <a:t>)</a:t>
            </a:r>
          </a:p>
          <a:p>
            <a:pPr lvl="1">
              <a:buFont typeface="Arial" panose="020B0604020202020204" pitchFamily="34" charset="0"/>
              <a:buChar char="•"/>
            </a:pPr>
            <a:r>
              <a:rPr lang="en-US"/>
              <a:t>LYN HURTIG</a:t>
            </a:r>
          </a:p>
          <a:p>
            <a:pPr marL="338138" lvl="1" indent="0">
              <a:buNone/>
            </a:pPr>
            <a:endParaRPr lang="en-US"/>
          </a:p>
        </p:txBody>
      </p:sp>
      <p:pic>
        <p:nvPicPr>
          <p:cNvPr id="6" name="Picture 2">
            <a:extLst>
              <a:ext uri="{FF2B5EF4-FFF2-40B4-BE49-F238E27FC236}">
                <a16:creationId xmlns:a16="http://schemas.microsoft.com/office/drawing/2014/main" id="{FBDB2A3C-1BAE-4493-8150-332F3C641B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8110" y="3310615"/>
            <a:ext cx="2471777" cy="2487521"/>
          </a:xfrm>
          <a:prstGeom prst="rect">
            <a:avLst/>
          </a:prstGeom>
          <a:noFill/>
          <a:extLst>
            <a:ext uri="{909E8E84-426E-40DD-AFC4-6F175D3DCCD1}">
              <a14:hiddenFill xmlns:a14="http://schemas.microsoft.com/office/drawing/2010/main">
                <a:solidFill>
                  <a:srgbClr val="FFFFFF"/>
                </a:solidFill>
              </a14:hiddenFill>
            </a:ext>
          </a:extLst>
        </p:spPr>
      </p:pic>
      <p:pic>
        <p:nvPicPr>
          <p:cNvPr id="7" name="Billede 6">
            <a:extLst>
              <a:ext uri="{FF2B5EF4-FFF2-40B4-BE49-F238E27FC236}">
                <a16:creationId xmlns:a16="http://schemas.microsoft.com/office/drawing/2014/main" id="{07D143CF-F090-4959-B497-4CA1D471EDE8}"/>
              </a:ext>
            </a:extLst>
          </p:cNvPr>
          <p:cNvPicPr>
            <a:picLocks noChangeAspect="1"/>
          </p:cNvPicPr>
          <p:nvPr/>
        </p:nvPicPr>
        <p:blipFill>
          <a:blip r:embed="rId3"/>
          <a:stretch>
            <a:fillRect/>
          </a:stretch>
        </p:blipFill>
        <p:spPr>
          <a:xfrm>
            <a:off x="8316066" y="3633319"/>
            <a:ext cx="2921652" cy="2253340"/>
          </a:xfrm>
          <a:prstGeom prst="rect">
            <a:avLst/>
          </a:prstGeom>
        </p:spPr>
      </p:pic>
      <p:sp>
        <p:nvSpPr>
          <p:cNvPr id="9" name="Tekstfelt 8">
            <a:extLst>
              <a:ext uri="{FF2B5EF4-FFF2-40B4-BE49-F238E27FC236}">
                <a16:creationId xmlns:a16="http://schemas.microsoft.com/office/drawing/2014/main" id="{4C21DCDF-BD47-4C45-A979-9DD318A34512}"/>
              </a:ext>
            </a:extLst>
          </p:cNvPr>
          <p:cNvSpPr txBox="1"/>
          <p:nvPr/>
        </p:nvSpPr>
        <p:spPr>
          <a:xfrm>
            <a:off x="8505051" y="6080111"/>
            <a:ext cx="2990850" cy="369332"/>
          </a:xfrm>
          <a:prstGeom prst="rect">
            <a:avLst/>
          </a:prstGeom>
          <a:noFill/>
        </p:spPr>
        <p:txBody>
          <a:bodyPr wrap="square">
            <a:spAutoFit/>
          </a:bodyPr>
          <a:lstStyle/>
          <a:p>
            <a:pPr algn="l"/>
            <a:r>
              <a:rPr lang="en-US" b="0" i="0">
                <a:solidFill>
                  <a:srgbClr val="000000"/>
                </a:solidFill>
                <a:effectLst/>
                <a:latin typeface="Open Sans"/>
                <a:hlinkClick r:id="rId4"/>
              </a:rPr>
              <a:t>http://tpcg.io/bb8DzZLU</a:t>
            </a:r>
            <a:endParaRPr lang="en-US"/>
          </a:p>
        </p:txBody>
      </p:sp>
      <p:sp>
        <p:nvSpPr>
          <p:cNvPr id="11" name="Tekstfelt 10">
            <a:extLst>
              <a:ext uri="{FF2B5EF4-FFF2-40B4-BE49-F238E27FC236}">
                <a16:creationId xmlns:a16="http://schemas.microsoft.com/office/drawing/2014/main" id="{C4303CF6-F2D6-4250-8882-3DEF56C18DBE}"/>
              </a:ext>
            </a:extLst>
          </p:cNvPr>
          <p:cNvSpPr txBox="1"/>
          <p:nvPr/>
        </p:nvSpPr>
        <p:spPr>
          <a:xfrm>
            <a:off x="161870" y="6438900"/>
            <a:ext cx="4915949" cy="276999"/>
          </a:xfrm>
          <a:prstGeom prst="rect">
            <a:avLst/>
          </a:prstGeom>
          <a:noFill/>
        </p:spPr>
        <p:txBody>
          <a:bodyPr wrap="square">
            <a:spAutoFit/>
          </a:bodyPr>
          <a:lstStyle/>
          <a:p>
            <a:r>
              <a:rPr lang="en-US" sz="1200">
                <a:hlinkClick r:id="rId5"/>
              </a:rPr>
              <a:t>https://www.tutorialspoint.com/cprogramming/c_storage_classes.htm</a:t>
            </a:r>
            <a:endParaRPr lang="en-US" sz="1200"/>
          </a:p>
        </p:txBody>
      </p:sp>
      <p:pic>
        <p:nvPicPr>
          <p:cNvPr id="13" name="Billede 12">
            <a:extLst>
              <a:ext uri="{FF2B5EF4-FFF2-40B4-BE49-F238E27FC236}">
                <a16:creationId xmlns:a16="http://schemas.microsoft.com/office/drawing/2014/main" id="{A235D0F4-8A81-4D5C-AB03-1A5918D95D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0285" y="3310615"/>
            <a:ext cx="4470041" cy="2166702"/>
          </a:xfrm>
          <a:prstGeom prst="rect">
            <a:avLst/>
          </a:prstGeom>
        </p:spPr>
      </p:pic>
    </p:spTree>
    <p:extLst>
      <p:ext uri="{BB962C8B-B14F-4D97-AF65-F5344CB8AC3E}">
        <p14:creationId xmlns:p14="http://schemas.microsoft.com/office/powerpoint/2010/main" val="21877278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EB73C4EE-A5B1-4AD3-BDA8-9DBE73960635}"/>
              </a:ext>
            </a:extLst>
          </p:cNvPr>
          <p:cNvSpPr>
            <a:spLocks noGrp="1"/>
          </p:cNvSpPr>
          <p:nvPr>
            <p:ph type="sldNum" sz="quarter" idx="10"/>
          </p:nvPr>
        </p:nvSpPr>
        <p:spPr/>
        <p:txBody>
          <a:bodyPr/>
          <a:lstStyle/>
          <a:p>
            <a:fld id="{D8D877B3-D348-4611-9BDB-C5374591D951}" type="slidenum">
              <a:rPr lang="en-US" smtClean="0"/>
              <a:pPr/>
              <a:t>33</a:t>
            </a:fld>
            <a:endParaRPr lang="en-US"/>
          </a:p>
        </p:txBody>
      </p:sp>
      <p:sp>
        <p:nvSpPr>
          <p:cNvPr id="4" name="Titel 3">
            <a:extLst>
              <a:ext uri="{FF2B5EF4-FFF2-40B4-BE49-F238E27FC236}">
                <a16:creationId xmlns:a16="http://schemas.microsoft.com/office/drawing/2014/main" id="{5E5B3652-97F9-4CD3-9B82-FBAAF85103AB}"/>
              </a:ext>
            </a:extLst>
          </p:cNvPr>
          <p:cNvSpPr>
            <a:spLocks noGrp="1"/>
          </p:cNvSpPr>
          <p:nvPr>
            <p:ph type="title"/>
          </p:nvPr>
        </p:nvSpPr>
        <p:spPr>
          <a:xfrm>
            <a:off x="587374" y="359273"/>
            <a:ext cx="12023726" cy="1621619"/>
          </a:xfrm>
        </p:spPr>
        <p:txBody>
          <a:bodyPr/>
          <a:lstStyle/>
          <a:p>
            <a:r>
              <a:rPr lang="en-US"/>
              <a:t>Storage Classes - static</a:t>
            </a:r>
          </a:p>
        </p:txBody>
      </p:sp>
      <p:sp>
        <p:nvSpPr>
          <p:cNvPr id="5" name="Pladsholder til tekst 4">
            <a:extLst>
              <a:ext uri="{FF2B5EF4-FFF2-40B4-BE49-F238E27FC236}">
                <a16:creationId xmlns:a16="http://schemas.microsoft.com/office/drawing/2014/main" id="{1BA287D3-6EF6-49C1-A7EC-F40BFEF22F6E}"/>
              </a:ext>
            </a:extLst>
          </p:cNvPr>
          <p:cNvSpPr>
            <a:spLocks noGrp="1"/>
          </p:cNvSpPr>
          <p:nvPr>
            <p:ph type="body" sz="quarter" idx="12"/>
          </p:nvPr>
        </p:nvSpPr>
        <p:spPr>
          <a:xfrm>
            <a:off x="587374" y="1455089"/>
            <a:ext cx="11017251" cy="4809688"/>
          </a:xfrm>
        </p:spPr>
        <p:txBody>
          <a:bodyPr>
            <a:normAutofit/>
          </a:bodyPr>
          <a:lstStyle/>
          <a:p>
            <a:pPr marL="0" indent="0">
              <a:buNone/>
            </a:pPr>
            <a:r>
              <a:rPr lang="en-US" b="1" dirty="0"/>
              <a:t>static</a:t>
            </a:r>
            <a:r>
              <a:rPr lang="en-US" dirty="0"/>
              <a:t>: L</a:t>
            </a:r>
            <a:r>
              <a:rPr lang="da-DK" dirty="0" err="1"/>
              <a:t>okal</a:t>
            </a:r>
            <a:r>
              <a:rPr lang="da-DK" dirty="0"/>
              <a:t> variabel lever i hele programmets levetid</a:t>
            </a:r>
          </a:p>
          <a:p>
            <a:pPr>
              <a:buFont typeface="Arial" panose="020B0604020202020204" pitchFamily="34" charset="0"/>
              <a:buChar char="•"/>
            </a:pPr>
            <a:r>
              <a:rPr lang="da-DK" dirty="0"/>
              <a:t>ikke-</a:t>
            </a:r>
            <a:r>
              <a:rPr lang="da-DK" dirty="0" err="1"/>
              <a:t>static</a:t>
            </a:r>
            <a:r>
              <a:rPr lang="da-DK" dirty="0"/>
              <a:t> bliver oprettet og slettes, hver gang den kommer ind og ud af </a:t>
            </a:r>
            <a:r>
              <a:rPr lang="da-DK" dirty="0" err="1"/>
              <a:t>scope</a:t>
            </a:r>
            <a:r>
              <a:rPr lang="da-DK" dirty="0"/>
              <a:t>. </a:t>
            </a:r>
          </a:p>
          <a:p>
            <a:pPr lvl="1">
              <a:buFont typeface="Arial" panose="020B0604020202020204" pitchFamily="34" charset="0"/>
              <a:buChar char="•"/>
            </a:pPr>
            <a:r>
              <a:rPr lang="da-DK" dirty="0"/>
              <a:t>I.e. hver gang man definerer en variabel inden i  { ... }</a:t>
            </a:r>
          </a:p>
          <a:p>
            <a:pPr>
              <a:buFont typeface="Arial" panose="020B0604020202020204" pitchFamily="34" charset="0"/>
              <a:buChar char="•"/>
            </a:pPr>
            <a:endParaRPr lang="da-DK" dirty="0"/>
          </a:p>
          <a:p>
            <a:pPr>
              <a:buFont typeface="Arial" panose="020B0604020202020204" pitchFamily="34" charset="0"/>
              <a:buChar char="•"/>
            </a:pPr>
            <a:endParaRPr lang="da-DK" dirty="0"/>
          </a:p>
          <a:p>
            <a:pPr>
              <a:buFont typeface="Arial" panose="020B0604020202020204" pitchFamily="34" charset="0"/>
              <a:buChar char="•"/>
            </a:pPr>
            <a:endParaRPr lang="da-DK" dirty="0"/>
          </a:p>
          <a:p>
            <a:pPr>
              <a:buFont typeface="Arial" panose="020B0604020202020204" pitchFamily="34" charset="0"/>
              <a:buChar char="•"/>
            </a:pPr>
            <a:r>
              <a:rPr lang="da-DK" dirty="0"/>
              <a:t>Statiske </a:t>
            </a:r>
            <a:r>
              <a:rPr lang="da-DK" i="1" dirty="0"/>
              <a:t>lokale</a:t>
            </a:r>
            <a:r>
              <a:rPr lang="da-DK" dirty="0"/>
              <a:t> variabler, bevare deres værdier mellem funktionskald.</a:t>
            </a:r>
          </a:p>
          <a:p>
            <a:pPr>
              <a:buFont typeface="Arial" panose="020B0604020202020204" pitchFamily="34" charset="0"/>
              <a:buChar char="•"/>
            </a:pPr>
            <a:r>
              <a:rPr lang="da-DK" dirty="0"/>
              <a:t>Statiske </a:t>
            </a:r>
            <a:r>
              <a:rPr lang="da-DK" i="1" dirty="0"/>
              <a:t>globale</a:t>
            </a:r>
            <a:r>
              <a:rPr lang="da-DK" dirty="0"/>
              <a:t> variabler, er begrænset til den fil, hvori den er deklareret.</a:t>
            </a:r>
          </a:p>
          <a:p>
            <a:pPr>
              <a:buFont typeface="Arial" panose="020B0604020202020204" pitchFamily="34" charset="0"/>
              <a:buChar char="•"/>
            </a:pPr>
            <a:r>
              <a:rPr lang="da-DK" dirty="0"/>
              <a:t>Statiske </a:t>
            </a:r>
            <a:r>
              <a:rPr lang="da-DK" i="1" dirty="0"/>
              <a:t>globale</a:t>
            </a:r>
            <a:r>
              <a:rPr lang="da-DK" dirty="0"/>
              <a:t> variabel, lever i hele programmets levetid</a:t>
            </a:r>
          </a:p>
          <a:p>
            <a:pPr lvl="1">
              <a:buFont typeface="Arial" panose="020B0604020202020204" pitchFamily="34" charset="0"/>
              <a:buChar char="•"/>
            </a:pPr>
            <a:r>
              <a:rPr lang="da-DK" dirty="0"/>
              <a:t>Hvis du ændre en global variabel, vil værdien altid være opdateret.</a:t>
            </a:r>
          </a:p>
          <a:p>
            <a:pPr lvl="2">
              <a:buFont typeface="Arial" panose="020B0604020202020204" pitchFamily="34" charset="0"/>
              <a:buChar char="•"/>
            </a:pPr>
            <a:r>
              <a:rPr lang="da-DK" dirty="0"/>
              <a:t>Derfor er det farligt at bruge globale variabler</a:t>
            </a:r>
          </a:p>
        </p:txBody>
      </p:sp>
      <p:sp>
        <p:nvSpPr>
          <p:cNvPr id="6" name="TextBox 5">
            <a:extLst>
              <a:ext uri="{FF2B5EF4-FFF2-40B4-BE49-F238E27FC236}">
                <a16:creationId xmlns:a16="http://schemas.microsoft.com/office/drawing/2014/main" id="{50878FC2-6D3F-DA49-2DFF-C93A81CB8BDB}"/>
              </a:ext>
            </a:extLst>
          </p:cNvPr>
          <p:cNvSpPr txBox="1"/>
          <p:nvPr/>
        </p:nvSpPr>
        <p:spPr>
          <a:xfrm>
            <a:off x="7563837" y="2204691"/>
            <a:ext cx="4040787" cy="923330"/>
          </a:xfrm>
          <a:prstGeom prst="rect">
            <a:avLst/>
          </a:prstGeom>
          <a:solidFill>
            <a:schemeClr val="accent2">
              <a:lumMod val="20000"/>
              <a:lumOff val="80000"/>
            </a:schemeClr>
          </a:solidFill>
        </p:spPr>
        <p:txBody>
          <a:bodyPr wrap="square">
            <a:spAutoFit/>
          </a:bodyPr>
          <a:lstStyle/>
          <a:p>
            <a:pPr marL="342900" indent="-342900">
              <a:buFont typeface="+mj-lt"/>
              <a:buAutoNum type="arabicPeriod"/>
            </a:pPr>
            <a:r>
              <a:rPr lang="en-US" b="0" dirty="0">
                <a:solidFill>
                  <a:srgbClr val="000000"/>
                </a:solidFill>
                <a:effectLst/>
                <a:latin typeface="Consolas" panose="020B0609020204030204" pitchFamily="49" charset="0"/>
              </a:rPr>
              <a:t>    {</a:t>
            </a:r>
          </a:p>
          <a:p>
            <a:pPr marL="342900" indent="-342900">
              <a:buFont typeface="+mj-lt"/>
              <a:buAutoNum type="arabicPeriod"/>
            </a:pP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a:t>
            </a:r>
            <a:r>
              <a:rPr lang="en-US" dirty="0">
                <a:solidFill>
                  <a:srgbClr val="0000FF"/>
                </a:solidFill>
                <a:latin typeface="Consolas" panose="020B0609020204030204" pitchFamily="49" charset="0"/>
              </a:rPr>
              <a:t> static</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i</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10</a:t>
            </a:r>
            <a:r>
              <a:rPr lang="en-US" b="0" dirty="0">
                <a:solidFill>
                  <a:srgbClr val="000000"/>
                </a:solidFill>
                <a:effectLst/>
                <a:latin typeface="Consolas" panose="020B0609020204030204" pitchFamily="49" charset="0"/>
              </a:rPr>
              <a:t>;</a:t>
            </a:r>
          </a:p>
          <a:p>
            <a:pPr marL="342900" indent="-342900">
              <a:buFont typeface="+mj-lt"/>
              <a:buAutoNum type="arabicPeriod"/>
            </a:pPr>
            <a:r>
              <a:rPr lang="en-US" b="0" dirty="0">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5977393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EB73C4EE-A5B1-4AD3-BDA8-9DBE73960635}"/>
              </a:ext>
            </a:extLst>
          </p:cNvPr>
          <p:cNvSpPr>
            <a:spLocks noGrp="1"/>
          </p:cNvSpPr>
          <p:nvPr>
            <p:ph type="sldNum" sz="quarter" idx="10"/>
          </p:nvPr>
        </p:nvSpPr>
        <p:spPr/>
        <p:txBody>
          <a:bodyPr/>
          <a:lstStyle/>
          <a:p>
            <a:fld id="{D8D877B3-D348-4611-9BDB-C5374591D951}" type="slidenum">
              <a:rPr lang="en-US" smtClean="0"/>
              <a:pPr/>
              <a:t>34</a:t>
            </a:fld>
            <a:endParaRPr lang="en-US"/>
          </a:p>
        </p:txBody>
      </p:sp>
      <p:sp>
        <p:nvSpPr>
          <p:cNvPr id="4" name="Titel 3">
            <a:extLst>
              <a:ext uri="{FF2B5EF4-FFF2-40B4-BE49-F238E27FC236}">
                <a16:creationId xmlns:a16="http://schemas.microsoft.com/office/drawing/2014/main" id="{5E5B3652-97F9-4CD3-9B82-FBAAF85103AB}"/>
              </a:ext>
            </a:extLst>
          </p:cNvPr>
          <p:cNvSpPr>
            <a:spLocks noGrp="1"/>
          </p:cNvSpPr>
          <p:nvPr>
            <p:ph type="title"/>
          </p:nvPr>
        </p:nvSpPr>
        <p:spPr>
          <a:xfrm>
            <a:off x="587374" y="359273"/>
            <a:ext cx="9432926" cy="1621619"/>
          </a:xfrm>
        </p:spPr>
        <p:txBody>
          <a:bodyPr/>
          <a:lstStyle/>
          <a:p>
            <a:r>
              <a:rPr lang="en-US"/>
              <a:t>Storage Classes - extern</a:t>
            </a:r>
          </a:p>
        </p:txBody>
      </p:sp>
      <p:sp>
        <p:nvSpPr>
          <p:cNvPr id="5" name="Pladsholder til tekst 4">
            <a:extLst>
              <a:ext uri="{FF2B5EF4-FFF2-40B4-BE49-F238E27FC236}">
                <a16:creationId xmlns:a16="http://schemas.microsoft.com/office/drawing/2014/main" id="{1BA287D3-6EF6-49C1-A7EC-F40BFEF22F6E}"/>
              </a:ext>
            </a:extLst>
          </p:cNvPr>
          <p:cNvSpPr>
            <a:spLocks noGrp="1"/>
          </p:cNvSpPr>
          <p:nvPr>
            <p:ph type="body" sz="quarter" idx="12"/>
          </p:nvPr>
        </p:nvSpPr>
        <p:spPr>
          <a:xfrm>
            <a:off x="587374" y="1455089"/>
            <a:ext cx="11017251" cy="4809688"/>
          </a:xfrm>
        </p:spPr>
        <p:txBody>
          <a:bodyPr>
            <a:normAutofit/>
          </a:bodyPr>
          <a:lstStyle/>
          <a:p>
            <a:pPr marL="0" indent="0">
              <a:buNone/>
            </a:pPr>
            <a:r>
              <a:rPr lang="da-DK" b="1" err="1"/>
              <a:t>extern</a:t>
            </a:r>
            <a:r>
              <a:rPr lang="da-DK"/>
              <a:t>: henvisning til en global variabel eller funktion, fra andre kildekode-filer (.c) </a:t>
            </a:r>
          </a:p>
          <a:p>
            <a:pPr>
              <a:buFont typeface="Arial" panose="020B0604020202020204" pitchFamily="34" charset="0"/>
              <a:buChar char="•"/>
            </a:pPr>
            <a:r>
              <a:rPr lang="da-DK"/>
              <a:t>En 'ekstern' variabel er skal initialiseres i den </a:t>
            </a:r>
            <a:r>
              <a:rPr lang="da-DK" err="1"/>
              <a:t>orginale</a:t>
            </a:r>
            <a:r>
              <a:rPr lang="da-DK"/>
              <a:t> .c fil. </a:t>
            </a:r>
          </a:p>
          <a:p>
            <a:pPr>
              <a:buFont typeface="Arial" panose="020B0604020202020204" pitchFamily="34" charset="0"/>
              <a:buChar char="•"/>
            </a:pPr>
            <a:r>
              <a:rPr lang="da-DK"/>
              <a:t>Brug: Når der defineres global variabel eller funktion, som også bruges i andre filer, bruges ekstern i en anden fil til at give referencen til den definerede variabel eller funktion. </a:t>
            </a:r>
          </a:p>
          <a:p>
            <a:pPr lvl="1">
              <a:buFont typeface="Arial" panose="020B0604020202020204" pitchFamily="34" charset="0"/>
              <a:buChar char="•"/>
            </a:pPr>
            <a:r>
              <a:rPr lang="da-DK"/>
              <a:t>i.e. hvis </a:t>
            </a:r>
            <a:r>
              <a:rPr lang="da-DK">
                <a:highlight>
                  <a:srgbClr val="FFFF00"/>
                </a:highlight>
              </a:rPr>
              <a:t>fil1.c</a:t>
            </a:r>
            <a:r>
              <a:rPr lang="da-DK"/>
              <a:t> har defineret en global </a:t>
            </a:r>
            <a:r>
              <a:rPr lang="da-DK">
                <a:highlight>
                  <a:srgbClr val="FFFF00"/>
                </a:highlight>
              </a:rPr>
              <a:t>variabel </a:t>
            </a:r>
            <a:r>
              <a:rPr lang="da-DK" err="1">
                <a:highlight>
                  <a:srgbClr val="FFFF00"/>
                </a:highlight>
              </a:rPr>
              <a:t>int</a:t>
            </a:r>
            <a:r>
              <a:rPr lang="da-DK">
                <a:highlight>
                  <a:srgbClr val="FFFF00"/>
                </a:highlight>
              </a:rPr>
              <a:t> </a:t>
            </a:r>
            <a:r>
              <a:rPr lang="da-DK" err="1">
                <a:highlight>
                  <a:srgbClr val="FFFF00"/>
                </a:highlight>
              </a:rPr>
              <a:t>g_variable</a:t>
            </a:r>
            <a:r>
              <a:rPr lang="da-DK">
                <a:highlight>
                  <a:srgbClr val="FFFF00"/>
                </a:highlight>
              </a:rPr>
              <a:t> = 1</a:t>
            </a:r>
            <a:r>
              <a:rPr lang="da-DK"/>
              <a:t>; </a:t>
            </a:r>
          </a:p>
          <a:p>
            <a:pPr lvl="1">
              <a:buFont typeface="Arial" panose="020B0604020202020204" pitchFamily="34" charset="0"/>
              <a:buChar char="•"/>
            </a:pPr>
            <a:r>
              <a:rPr lang="da-DK"/>
              <a:t>så skal man i </a:t>
            </a:r>
            <a:r>
              <a:rPr lang="da-DK">
                <a:highlight>
                  <a:srgbClr val="00FF00"/>
                </a:highlight>
              </a:rPr>
              <a:t>fil2.c</a:t>
            </a:r>
            <a:r>
              <a:rPr lang="da-DK"/>
              <a:t> skrive </a:t>
            </a:r>
            <a:r>
              <a:rPr lang="da-DK" err="1">
                <a:highlight>
                  <a:srgbClr val="00FF00"/>
                </a:highlight>
              </a:rPr>
              <a:t>extern</a:t>
            </a:r>
            <a:r>
              <a:rPr lang="da-DK">
                <a:highlight>
                  <a:srgbClr val="00FF00"/>
                </a:highlight>
              </a:rPr>
              <a:t> </a:t>
            </a:r>
            <a:r>
              <a:rPr lang="da-DK" err="1">
                <a:highlight>
                  <a:srgbClr val="00FF00"/>
                </a:highlight>
              </a:rPr>
              <a:t>int</a:t>
            </a:r>
            <a:r>
              <a:rPr lang="da-DK">
                <a:highlight>
                  <a:srgbClr val="00FF00"/>
                </a:highlight>
              </a:rPr>
              <a:t> </a:t>
            </a:r>
            <a:r>
              <a:rPr lang="da-DK" err="1">
                <a:highlight>
                  <a:srgbClr val="00FF00"/>
                </a:highlight>
              </a:rPr>
              <a:t>g_variable</a:t>
            </a:r>
            <a:r>
              <a:rPr lang="da-DK">
                <a:highlight>
                  <a:srgbClr val="00FF00"/>
                </a:highlight>
              </a:rPr>
              <a:t>; </a:t>
            </a:r>
          </a:p>
          <a:p>
            <a:pPr lvl="2">
              <a:buFont typeface="Arial" panose="020B0604020202020204" pitchFamily="34" charset="0"/>
              <a:buChar char="•"/>
            </a:pPr>
            <a:r>
              <a:rPr lang="da-DK"/>
              <a:t>Den bliver altså ikke lavet i fil2.c, men fil2.c ved nu at den eksisterer.</a:t>
            </a:r>
          </a:p>
        </p:txBody>
      </p:sp>
    </p:spTree>
    <p:extLst>
      <p:ext uri="{BB962C8B-B14F-4D97-AF65-F5344CB8AC3E}">
        <p14:creationId xmlns:p14="http://schemas.microsoft.com/office/powerpoint/2010/main" val="41317982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3ADAF8E-BBBA-39EC-69CE-18F553FAB233}"/>
              </a:ext>
            </a:extLst>
          </p:cNvPr>
          <p:cNvSpPr>
            <a:spLocks noGrp="1"/>
          </p:cNvSpPr>
          <p:nvPr>
            <p:ph type="body" sz="quarter" idx="17"/>
          </p:nvPr>
        </p:nvSpPr>
        <p:spPr/>
        <p:txBody>
          <a:bodyPr/>
          <a:lstStyle/>
          <a:p>
            <a:endParaRPr lang="en-DK"/>
          </a:p>
        </p:txBody>
      </p:sp>
      <p:sp>
        <p:nvSpPr>
          <p:cNvPr id="3" name="Slide Number Placeholder 2">
            <a:extLst>
              <a:ext uri="{FF2B5EF4-FFF2-40B4-BE49-F238E27FC236}">
                <a16:creationId xmlns:a16="http://schemas.microsoft.com/office/drawing/2014/main" id="{330A5BF1-77CE-0385-4107-A956C45DFAA2}"/>
              </a:ext>
            </a:extLst>
          </p:cNvPr>
          <p:cNvSpPr>
            <a:spLocks noGrp="1"/>
          </p:cNvSpPr>
          <p:nvPr>
            <p:ph type="sldNum" sz="quarter" idx="10"/>
          </p:nvPr>
        </p:nvSpPr>
        <p:spPr/>
        <p:txBody>
          <a:bodyPr/>
          <a:lstStyle/>
          <a:p>
            <a:fld id="{D8D877B3-D348-4611-9BDB-C5374591D951}" type="slidenum">
              <a:rPr lang="en-US" smtClean="0"/>
              <a:pPr/>
              <a:t>35</a:t>
            </a:fld>
            <a:endParaRPr lang="en-US"/>
          </a:p>
        </p:txBody>
      </p:sp>
      <p:sp>
        <p:nvSpPr>
          <p:cNvPr id="4" name="Title 3">
            <a:extLst>
              <a:ext uri="{FF2B5EF4-FFF2-40B4-BE49-F238E27FC236}">
                <a16:creationId xmlns:a16="http://schemas.microsoft.com/office/drawing/2014/main" id="{1BE684A3-D366-2E3A-D260-3EBE26C95985}"/>
              </a:ext>
            </a:extLst>
          </p:cNvPr>
          <p:cNvSpPr>
            <a:spLocks noGrp="1"/>
          </p:cNvSpPr>
          <p:nvPr>
            <p:ph type="title"/>
          </p:nvPr>
        </p:nvSpPr>
        <p:spPr/>
        <p:txBody>
          <a:bodyPr/>
          <a:lstStyle/>
          <a:p>
            <a:r>
              <a:rPr lang="da-DK"/>
              <a:t>Opgaver</a:t>
            </a:r>
            <a:endParaRPr lang="en-DK"/>
          </a:p>
        </p:txBody>
      </p:sp>
    </p:spTree>
    <p:extLst>
      <p:ext uri="{BB962C8B-B14F-4D97-AF65-F5344CB8AC3E}">
        <p14:creationId xmlns:p14="http://schemas.microsoft.com/office/powerpoint/2010/main" val="13754365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97BA0D2E-3E63-4B9D-BDE6-FD1902CCF6A9}"/>
              </a:ext>
            </a:extLst>
          </p:cNvPr>
          <p:cNvSpPr>
            <a:spLocks noGrp="1"/>
          </p:cNvSpPr>
          <p:nvPr>
            <p:ph type="sldNum" sz="quarter" idx="10"/>
          </p:nvPr>
        </p:nvSpPr>
        <p:spPr/>
        <p:txBody>
          <a:bodyPr/>
          <a:lstStyle/>
          <a:p>
            <a:fld id="{D8D877B3-D348-4611-9BDB-C5374591D951}" type="slidenum">
              <a:rPr lang="en-US" smtClean="0"/>
              <a:pPr/>
              <a:t>36</a:t>
            </a:fld>
            <a:endParaRPr lang="en-US"/>
          </a:p>
        </p:txBody>
      </p:sp>
      <p:sp>
        <p:nvSpPr>
          <p:cNvPr id="4" name="Titel 3">
            <a:extLst>
              <a:ext uri="{FF2B5EF4-FFF2-40B4-BE49-F238E27FC236}">
                <a16:creationId xmlns:a16="http://schemas.microsoft.com/office/drawing/2014/main" id="{4DE7334C-D9CF-462B-AC34-CA9532F4DF23}"/>
              </a:ext>
            </a:extLst>
          </p:cNvPr>
          <p:cNvSpPr>
            <a:spLocks noGrp="1"/>
          </p:cNvSpPr>
          <p:nvPr>
            <p:ph type="title"/>
          </p:nvPr>
        </p:nvSpPr>
        <p:spPr>
          <a:xfrm>
            <a:off x="587374" y="359273"/>
            <a:ext cx="6696934" cy="1621619"/>
          </a:xfrm>
        </p:spPr>
        <p:txBody>
          <a:bodyPr/>
          <a:lstStyle/>
          <a:p>
            <a:r>
              <a:rPr lang="en-US" dirty="0" err="1"/>
              <a:t>Opgave</a:t>
            </a:r>
            <a:r>
              <a:rPr lang="en-US" dirty="0"/>
              <a:t> – patient1</a:t>
            </a:r>
            <a:br>
              <a:rPr lang="en-US" dirty="0"/>
            </a:br>
            <a:r>
              <a:rPr lang="en-US" sz="2800" dirty="0"/>
              <a:t>patient system</a:t>
            </a:r>
            <a:endParaRPr lang="en-US" dirty="0"/>
          </a:p>
        </p:txBody>
      </p:sp>
      <mc:AlternateContent xmlns:mc="http://schemas.openxmlformats.org/markup-compatibility/2006">
        <mc:Choice xmlns:a14="http://schemas.microsoft.com/office/drawing/2010/main" Requires="a14">
          <p:sp>
            <p:nvSpPr>
              <p:cNvPr id="5" name="Pladsholder til tekst 4">
                <a:extLst>
                  <a:ext uri="{FF2B5EF4-FFF2-40B4-BE49-F238E27FC236}">
                    <a16:creationId xmlns:a16="http://schemas.microsoft.com/office/drawing/2014/main" id="{B7F00E39-816C-4C81-A7E6-FDE788BFB680}"/>
                  </a:ext>
                </a:extLst>
              </p:cNvPr>
              <p:cNvSpPr>
                <a:spLocks noGrp="1"/>
              </p:cNvSpPr>
              <p:nvPr>
                <p:ph type="body" sz="quarter" idx="12"/>
              </p:nvPr>
            </p:nvSpPr>
            <p:spPr>
              <a:xfrm>
                <a:off x="587374" y="1925273"/>
                <a:ext cx="11323981" cy="4427401"/>
              </a:xfrm>
            </p:spPr>
            <p:txBody>
              <a:bodyPr>
                <a:normAutofit fontScale="92500" lnSpcReduction="20000"/>
              </a:bodyPr>
              <a:lstStyle/>
              <a:p>
                <a:pPr marL="0" indent="0">
                  <a:buNone/>
                </a:pPr>
                <a:r>
                  <a:rPr lang="da-DK" dirty="0">
                    <a:latin typeface="+mj-lt"/>
                  </a:rPr>
                  <a:t>Lav et program der skal kunne rumme variabler for en patient, som set herunder, samt printe alle værdierne ud. Husk at skrive passende kommentarer omkring jeres valg af datatype.</a:t>
                </a:r>
              </a:p>
              <a:p>
                <a:pPr>
                  <a:buFont typeface="Arial" panose="020B0604020202020204" pitchFamily="34" charset="0"/>
                  <a:buChar char="•"/>
                </a:pPr>
                <a:r>
                  <a:rPr lang="da-DK" dirty="0">
                    <a:latin typeface="+mj-lt"/>
                  </a:rPr>
                  <a:t>id, age, </a:t>
                </a:r>
                <a:r>
                  <a:rPr lang="da-DK" dirty="0" err="1">
                    <a:latin typeface="+mj-lt"/>
                  </a:rPr>
                  <a:t>gender</a:t>
                </a:r>
                <a:r>
                  <a:rPr lang="da-DK" dirty="0">
                    <a:latin typeface="+mj-lt"/>
                  </a:rPr>
                  <a:t> ('M'/'F'), </a:t>
                </a:r>
                <a:r>
                  <a:rPr lang="en-US" dirty="0" err="1">
                    <a:latin typeface="+mj-lt"/>
                  </a:rPr>
                  <a:t>marital_status</a:t>
                </a:r>
                <a:r>
                  <a:rPr lang="en-US" dirty="0">
                    <a:latin typeface="+mj-lt"/>
                  </a:rPr>
                  <a:t> ('G'/'S', </a:t>
                </a:r>
                <a:r>
                  <a:rPr lang="en-US" dirty="0" err="1">
                    <a:latin typeface="+mj-lt"/>
                  </a:rPr>
                  <a:t>altså</a:t>
                </a:r>
                <a:r>
                  <a:rPr lang="en-US" dirty="0">
                    <a:latin typeface="+mj-lt"/>
                  </a:rPr>
                  <a:t> G= gift, S=single)</a:t>
                </a:r>
                <a:endParaRPr lang="da-DK" dirty="0">
                  <a:latin typeface="+mj-lt"/>
                </a:endParaRPr>
              </a:p>
              <a:p>
                <a:pPr>
                  <a:buFont typeface="Arial" panose="020B0604020202020204" pitchFamily="34" charset="0"/>
                  <a:buChar char="•"/>
                </a:pPr>
                <a:r>
                  <a:rPr lang="da-DK" dirty="0" err="1">
                    <a:latin typeface="+mj-lt"/>
                  </a:rPr>
                  <a:t>weight</a:t>
                </a:r>
                <a:r>
                  <a:rPr lang="da-DK" dirty="0">
                    <a:latin typeface="+mj-lt"/>
                  </a:rPr>
                  <a:t> (i kg, skal ikke være heltal), </a:t>
                </a:r>
                <a:r>
                  <a:rPr lang="da-DK" dirty="0" err="1">
                    <a:latin typeface="+mj-lt"/>
                  </a:rPr>
                  <a:t>height</a:t>
                </a:r>
                <a:r>
                  <a:rPr lang="da-DK" dirty="0">
                    <a:latin typeface="+mj-lt"/>
                  </a:rPr>
                  <a:t> </a:t>
                </a:r>
                <a:r>
                  <a:rPr lang="da-DK" dirty="0"/>
                  <a:t>(i meter, skal ikke være heltal), </a:t>
                </a:r>
              </a:p>
              <a:p>
                <a:pPr marL="0" indent="0">
                  <a:buNone/>
                </a:pPr>
                <a:r>
                  <a:rPr lang="da-DK" dirty="0"/>
                  <a:t>Beregn og print personens bmi.</a:t>
                </a:r>
              </a:p>
              <a:p>
                <a:pPr marL="457165" lvl="1" indent="0">
                  <a:buNone/>
                </a:pPr>
                <a14:m>
                  <m:oMathPara xmlns:m="http://schemas.openxmlformats.org/officeDocument/2006/math">
                    <m:oMathParaPr>
                      <m:jc m:val="centerGroup"/>
                    </m:oMathParaPr>
                    <m:oMath xmlns:m="http://schemas.openxmlformats.org/officeDocument/2006/math">
                      <m:r>
                        <a:rPr lang="da-DK" i="1" dirty="0">
                          <a:latin typeface="Cambria Math" panose="02040503050406030204" pitchFamily="18" charset="0"/>
                        </a:rPr>
                        <m:t>𝑏𝑚𝑖</m:t>
                      </m:r>
                      <m:r>
                        <a:rPr lang="da-DK" i="1" dirty="0">
                          <a:latin typeface="Cambria Math" panose="02040503050406030204" pitchFamily="18" charset="0"/>
                        </a:rPr>
                        <m:t> =</m:t>
                      </m:r>
                      <m:f>
                        <m:fPr>
                          <m:ctrlPr>
                            <a:rPr lang="da-DK" i="1" dirty="0">
                              <a:latin typeface="Cambria Math" panose="02040503050406030204" pitchFamily="18" charset="0"/>
                            </a:rPr>
                          </m:ctrlPr>
                        </m:fPr>
                        <m:num>
                          <m:r>
                            <a:rPr lang="da-DK" i="1" dirty="0" err="1">
                              <a:latin typeface="Cambria Math" panose="02040503050406030204" pitchFamily="18" charset="0"/>
                            </a:rPr>
                            <m:t>𝑤</m:t>
                          </m:r>
                          <m:r>
                            <a:rPr lang="da-DK" b="0" i="1" dirty="0" smtClean="0">
                              <a:latin typeface="Cambria Math" panose="02040503050406030204" pitchFamily="18" charset="0"/>
                            </a:rPr>
                            <m:t>𝑒</m:t>
                          </m:r>
                          <m:r>
                            <a:rPr lang="da-DK" i="1" dirty="0" err="1">
                              <a:latin typeface="Cambria Math" panose="02040503050406030204" pitchFamily="18" charset="0"/>
                            </a:rPr>
                            <m:t>𝑖𝑔h𝑡</m:t>
                          </m:r>
                        </m:num>
                        <m:den>
                          <m:r>
                            <a:rPr lang="da-DK" i="1" dirty="0">
                              <a:latin typeface="Cambria Math" panose="02040503050406030204" pitchFamily="18" charset="0"/>
                            </a:rPr>
                            <m:t>h𝑒𝑖𝑔h</m:t>
                          </m:r>
                          <m:sSup>
                            <m:sSupPr>
                              <m:ctrlPr>
                                <a:rPr lang="da-DK" i="1" dirty="0">
                                  <a:latin typeface="Cambria Math" panose="02040503050406030204" pitchFamily="18" charset="0"/>
                                </a:rPr>
                              </m:ctrlPr>
                            </m:sSupPr>
                            <m:e>
                              <m:r>
                                <a:rPr lang="da-DK" i="1" dirty="0">
                                  <a:latin typeface="Cambria Math" panose="02040503050406030204" pitchFamily="18" charset="0"/>
                                </a:rPr>
                                <m:t>𝑡</m:t>
                              </m:r>
                            </m:e>
                            <m:sup>
                              <m:r>
                                <a:rPr lang="da-DK" i="1" dirty="0">
                                  <a:latin typeface="Cambria Math" panose="02040503050406030204" pitchFamily="18" charset="0"/>
                                </a:rPr>
                                <m:t>2</m:t>
                              </m:r>
                            </m:sup>
                          </m:sSup>
                        </m:den>
                      </m:f>
                    </m:oMath>
                  </m:oMathPara>
                </a14:m>
                <a:endParaRPr lang="da-DK" dirty="0"/>
              </a:p>
              <a:p>
                <a:pPr marL="457165" lvl="1" indent="0">
                  <a:buNone/>
                </a:pPr>
                <a:endParaRPr lang="da-DK" dirty="0"/>
              </a:p>
              <a:p>
                <a:pPr marL="0" indent="0">
                  <a:buNone/>
                </a:pPr>
                <a:r>
                  <a:rPr lang="da-DK" b="1" dirty="0">
                    <a:latin typeface="+mj-lt"/>
                  </a:rPr>
                  <a:t>Fremgangsmåde:</a:t>
                </a:r>
              </a:p>
              <a:p>
                <a:pPr marL="342900" indent="-342900">
                  <a:buAutoNum type="arabicPeriod"/>
                </a:pPr>
                <a:r>
                  <a:rPr lang="da-DK" dirty="0" err="1">
                    <a:latin typeface="+mj-lt"/>
                  </a:rPr>
                  <a:t>initiate</a:t>
                </a:r>
                <a:r>
                  <a:rPr lang="da-DK" dirty="0">
                    <a:latin typeface="+mj-lt"/>
                  </a:rPr>
                  <a:t> hver variabel som en passende datatype</a:t>
                </a:r>
              </a:p>
              <a:p>
                <a:pPr marL="342900" indent="-342900">
                  <a:buAutoNum type="arabicPeriod"/>
                </a:pPr>
                <a:r>
                  <a:rPr lang="da-DK" dirty="0">
                    <a:latin typeface="+mj-lt"/>
                  </a:rPr>
                  <a:t>Skriv kommentar om hvorfor I har valgt den specifikke datatype</a:t>
                </a:r>
              </a:p>
              <a:p>
                <a:pPr marL="342900" indent="-342900">
                  <a:buAutoNum type="arabicPeriod"/>
                </a:pPr>
                <a:r>
                  <a:rPr lang="da-DK" dirty="0">
                    <a:latin typeface="+mj-lt"/>
                  </a:rPr>
                  <a:t>Print navnet på variablerne samt værdierne i variablerne til terminalen.</a:t>
                </a:r>
              </a:p>
              <a:p>
                <a:pPr marL="681038" lvl="1" indent="-342900">
                  <a:buAutoNum type="arabicPeriod"/>
                </a:pPr>
                <a:r>
                  <a:rPr lang="da-DK" dirty="0">
                    <a:latin typeface="+mj-lt"/>
                  </a:rPr>
                  <a:t>Hvis </a:t>
                </a:r>
                <a:r>
                  <a:rPr lang="da-DK" dirty="0" err="1">
                    <a:latin typeface="+mj-lt"/>
                  </a:rPr>
                  <a:t>gender</a:t>
                </a:r>
                <a:r>
                  <a:rPr lang="da-DK" dirty="0">
                    <a:latin typeface="+mj-lt"/>
                  </a:rPr>
                  <a:t>='F', skal man printe Kvinde, hvis 'M', printes Mand</a:t>
                </a:r>
              </a:p>
              <a:p>
                <a:pPr marL="681038" lvl="1" indent="-342900">
                  <a:buAutoNum type="arabicPeriod"/>
                </a:pPr>
                <a:r>
                  <a:rPr lang="da-DK" dirty="0">
                    <a:latin typeface="+mj-lt"/>
                  </a:rPr>
                  <a:t>Hvis </a:t>
                </a:r>
                <a:r>
                  <a:rPr lang="da-DK" dirty="0" err="1">
                    <a:latin typeface="+mj-lt"/>
                  </a:rPr>
                  <a:t>matital_status</a:t>
                </a:r>
                <a:r>
                  <a:rPr lang="da-DK" dirty="0">
                    <a:latin typeface="+mj-lt"/>
                  </a:rPr>
                  <a:t>='G', skal man printe 'Gift', eller hvis 'S' printes Single</a:t>
                </a:r>
              </a:p>
              <a:p>
                <a:pPr marL="342900" indent="-342900">
                  <a:buAutoNum type="arabicPeriod"/>
                </a:pPr>
                <a:r>
                  <a:rPr lang="da-DK" dirty="0">
                    <a:latin typeface="+mj-lt"/>
                  </a:rPr>
                  <a:t>Beregn bmi ud fra ligningen ovenover</a:t>
                </a:r>
              </a:p>
              <a:p>
                <a:pPr marL="681038" lvl="1" indent="-342900">
                  <a:buAutoNum type="arabicPeriod"/>
                </a:pPr>
                <a:r>
                  <a:rPr lang="da-DK" dirty="0">
                    <a:latin typeface="+mj-lt"/>
                  </a:rPr>
                  <a:t>Hint, bmi er et kommatal</a:t>
                </a:r>
              </a:p>
              <a:p>
                <a:pPr marL="342900" indent="-342900">
                  <a:buAutoNum type="arabicPeriod"/>
                </a:pPr>
                <a:r>
                  <a:rPr lang="da-DK" dirty="0">
                    <a:latin typeface="+mj-lt"/>
                  </a:rPr>
                  <a:t>Print bmi variablen ud.</a:t>
                </a:r>
              </a:p>
            </p:txBody>
          </p:sp>
        </mc:Choice>
        <mc:Fallback>
          <p:sp>
            <p:nvSpPr>
              <p:cNvPr id="5" name="Pladsholder til tekst 4">
                <a:extLst>
                  <a:ext uri="{FF2B5EF4-FFF2-40B4-BE49-F238E27FC236}">
                    <a16:creationId xmlns:a16="http://schemas.microsoft.com/office/drawing/2014/main" id="{B7F00E39-816C-4C81-A7E6-FDE788BFB680}"/>
                  </a:ext>
                </a:extLst>
              </p:cNvPr>
              <p:cNvSpPr>
                <a:spLocks noGrp="1" noRot="1" noChangeAspect="1" noMove="1" noResize="1" noEditPoints="1" noAdjustHandles="1" noChangeArrowheads="1" noChangeShapeType="1" noTextEdit="1"/>
              </p:cNvSpPr>
              <p:nvPr>
                <p:ph type="body" sz="quarter" idx="12"/>
              </p:nvPr>
            </p:nvSpPr>
            <p:spPr>
              <a:xfrm>
                <a:off x="587374" y="1925273"/>
                <a:ext cx="11323981" cy="4427401"/>
              </a:xfrm>
              <a:blipFill>
                <a:blip r:embed="rId2"/>
                <a:stretch>
                  <a:fillRect l="-1023" t="-1102"/>
                </a:stretch>
              </a:blipFill>
            </p:spPr>
            <p:txBody>
              <a:bodyPr/>
              <a:lstStyle/>
              <a:p>
                <a:r>
                  <a:rPr lang="da-DK">
                    <a:noFill/>
                  </a:rPr>
                  <a:t> </a:t>
                </a:r>
              </a:p>
            </p:txBody>
          </p:sp>
        </mc:Fallback>
      </mc:AlternateContent>
      <p:sp>
        <p:nvSpPr>
          <p:cNvPr id="6" name="TextBox 5">
            <a:extLst>
              <a:ext uri="{FF2B5EF4-FFF2-40B4-BE49-F238E27FC236}">
                <a16:creationId xmlns:a16="http://schemas.microsoft.com/office/drawing/2014/main" id="{D566CDF5-0CA2-7795-54E0-64486E10B5C8}"/>
              </a:ext>
            </a:extLst>
          </p:cNvPr>
          <p:cNvSpPr txBox="1"/>
          <p:nvPr/>
        </p:nvSpPr>
        <p:spPr>
          <a:xfrm>
            <a:off x="8364491" y="5059687"/>
            <a:ext cx="3827509" cy="1496179"/>
          </a:xfrm>
          <a:prstGeom prst="rect">
            <a:avLst/>
          </a:prstGeom>
          <a:noFill/>
        </p:spPr>
        <p:txBody>
          <a:bodyPr wrap="square">
            <a:spAutoFit/>
          </a:bodyPr>
          <a:lstStyle/>
          <a:p>
            <a:pPr marL="342900" marR="0" lvl="0" indent="-342900">
              <a:lnSpc>
                <a:spcPct val="115000"/>
              </a:lnSpc>
              <a:spcAft>
                <a:spcPts val="700"/>
              </a:spcAft>
              <a:buNone/>
              <a:tabLst>
                <a:tab pos="457200" algn="l"/>
              </a:tabLst>
            </a:pPr>
            <a:r>
              <a:rPr lang="da-DK" sz="1200" b="1" kern="100" dirty="0">
                <a:effectLst/>
                <a:latin typeface="Liberation Serif"/>
                <a:ea typeface="Noto Sans"/>
                <a:cs typeface="FreeSans"/>
              </a:rPr>
              <a:t> 6. Extra</a:t>
            </a:r>
            <a:r>
              <a:rPr lang="da-DK" sz="1200" kern="100" dirty="0">
                <a:effectLst/>
                <a:latin typeface="Liberation Serif"/>
                <a:ea typeface="Noto Sans"/>
                <a:cs typeface="FreeSans"/>
              </a:rPr>
              <a:t>: I stedet for værdien af bmi, skriv </a:t>
            </a:r>
            <a:r>
              <a:rPr lang="da-DK" sz="1200" kern="100" dirty="0" err="1">
                <a:effectLst/>
                <a:latin typeface="Liberation Serif"/>
                <a:ea typeface="Noto Sans"/>
                <a:cs typeface="FreeSans"/>
              </a:rPr>
              <a:t>hhv</a:t>
            </a:r>
            <a:endParaRPr lang="da-DK" sz="1200" kern="100" dirty="0">
              <a:effectLst/>
              <a:latin typeface="Liberation Serif"/>
              <a:ea typeface="Noto Sans"/>
              <a:cs typeface="FreeSans"/>
            </a:endParaRPr>
          </a:p>
          <a:p>
            <a:pPr marL="742950" marR="0" lvl="1" indent="-285750">
              <a:lnSpc>
                <a:spcPct val="115000"/>
              </a:lnSpc>
              <a:spcAft>
                <a:spcPts val="700"/>
              </a:spcAft>
              <a:buNone/>
              <a:tabLst>
                <a:tab pos="914400" algn="l"/>
              </a:tabLst>
            </a:pPr>
            <a:r>
              <a:rPr lang="da-DK" sz="1200" kern="100" dirty="0" err="1">
                <a:effectLst/>
                <a:latin typeface="Liberation Serif"/>
                <a:ea typeface="Noto Sans"/>
                <a:cs typeface="FreeSans"/>
              </a:rPr>
              <a:t>overweight</a:t>
            </a:r>
            <a:r>
              <a:rPr lang="da-DK" sz="1200" kern="100" dirty="0">
                <a:effectLst/>
                <a:latin typeface="Liberation Serif"/>
                <a:ea typeface="Noto Sans"/>
                <a:cs typeface="FreeSans"/>
              </a:rPr>
              <a:t>, hvis bmi&gt;25.0</a:t>
            </a:r>
          </a:p>
          <a:p>
            <a:pPr marL="742950" marR="0" lvl="1" indent="-285750">
              <a:lnSpc>
                <a:spcPct val="115000"/>
              </a:lnSpc>
              <a:spcAft>
                <a:spcPts val="700"/>
              </a:spcAft>
              <a:buNone/>
              <a:tabLst>
                <a:tab pos="914400" algn="l"/>
              </a:tabLst>
            </a:pPr>
            <a:r>
              <a:rPr lang="da-DK" sz="1200" kern="100" dirty="0" err="1">
                <a:effectLst/>
                <a:latin typeface="Liberation Serif"/>
                <a:ea typeface="Noto Sans"/>
                <a:cs typeface="FreeSans"/>
              </a:rPr>
              <a:t>underweight</a:t>
            </a:r>
            <a:r>
              <a:rPr lang="da-DK" sz="1200" kern="100" dirty="0">
                <a:effectLst/>
                <a:latin typeface="Liberation Serif"/>
                <a:ea typeface="Noto Sans"/>
                <a:cs typeface="FreeSans"/>
              </a:rPr>
              <a:t>, hvis bmi&lt; 18.0</a:t>
            </a:r>
          </a:p>
          <a:p>
            <a:pPr marL="742950" marR="0" lvl="1" indent="-285750">
              <a:lnSpc>
                <a:spcPct val="115000"/>
              </a:lnSpc>
              <a:spcAft>
                <a:spcPts val="700"/>
              </a:spcAft>
              <a:buNone/>
              <a:tabLst>
                <a:tab pos="914400" algn="l"/>
              </a:tabLst>
            </a:pPr>
            <a:r>
              <a:rPr lang="da-DK" sz="1200" kern="100" dirty="0">
                <a:effectLst/>
                <a:latin typeface="Liberation Serif"/>
                <a:ea typeface="Noto Sans"/>
                <a:cs typeface="FreeSans"/>
              </a:rPr>
              <a:t>normal </a:t>
            </a:r>
            <a:r>
              <a:rPr lang="da-DK" sz="1200" kern="100" dirty="0" err="1">
                <a:effectLst/>
                <a:latin typeface="Liberation Serif"/>
                <a:ea typeface="Noto Sans"/>
                <a:cs typeface="FreeSans"/>
              </a:rPr>
              <a:t>wieght</a:t>
            </a:r>
            <a:r>
              <a:rPr lang="da-DK" sz="1200" kern="100" dirty="0">
                <a:effectLst/>
                <a:latin typeface="Liberation Serif"/>
                <a:ea typeface="Noto Sans"/>
                <a:cs typeface="FreeSans"/>
              </a:rPr>
              <a:t>, hvis bmi er mellem de to</a:t>
            </a:r>
          </a:p>
          <a:p>
            <a:pPr marL="742950" marR="0" lvl="1" indent="-285750">
              <a:lnSpc>
                <a:spcPct val="115000"/>
              </a:lnSpc>
              <a:spcAft>
                <a:spcPts val="700"/>
              </a:spcAft>
              <a:buNone/>
              <a:tabLst>
                <a:tab pos="914400" algn="l"/>
              </a:tabLst>
            </a:pPr>
            <a:r>
              <a:rPr lang="en-US" sz="1200" kern="100" dirty="0">
                <a:effectLst/>
                <a:latin typeface="Liberation Serif"/>
                <a:ea typeface="Noto Sans"/>
                <a:cs typeface="FreeSans"/>
              </a:rPr>
              <a:t>Hint:  if (condition1){} else if(condition2){} else{}</a:t>
            </a:r>
            <a:endParaRPr lang="da-DK" sz="1200" kern="100" dirty="0">
              <a:effectLst/>
              <a:latin typeface="Liberation Serif"/>
              <a:ea typeface="Noto Sans"/>
              <a:cs typeface="FreeSans"/>
            </a:endParaRPr>
          </a:p>
        </p:txBody>
      </p:sp>
    </p:spTree>
    <p:extLst>
      <p:ext uri="{BB962C8B-B14F-4D97-AF65-F5344CB8AC3E}">
        <p14:creationId xmlns:p14="http://schemas.microsoft.com/office/powerpoint/2010/main" val="35790752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3443A01-6A0F-0BA0-8D32-1B27C00D0737}"/>
              </a:ext>
            </a:extLst>
          </p:cNvPr>
          <p:cNvSpPr>
            <a:spLocks noGrp="1"/>
          </p:cNvSpPr>
          <p:nvPr>
            <p:ph type="sldNum" sz="quarter" idx="4"/>
          </p:nvPr>
        </p:nvSpPr>
        <p:spPr/>
        <p:txBody>
          <a:bodyPr/>
          <a:lstStyle/>
          <a:p>
            <a:fld id="{D8D877B3-D348-4611-9BDB-C5374591D951}" type="slidenum">
              <a:rPr lang="en-US" smtClean="0"/>
              <a:pPr/>
              <a:t>37</a:t>
            </a:fld>
            <a:endParaRPr lang="en-US"/>
          </a:p>
        </p:txBody>
      </p:sp>
      <p:sp>
        <p:nvSpPr>
          <p:cNvPr id="4" name="Title 3">
            <a:extLst>
              <a:ext uri="{FF2B5EF4-FFF2-40B4-BE49-F238E27FC236}">
                <a16:creationId xmlns:a16="http://schemas.microsoft.com/office/drawing/2014/main" id="{79CC6C61-B5CA-0268-7F13-C75BD242159E}"/>
              </a:ext>
            </a:extLst>
          </p:cNvPr>
          <p:cNvSpPr>
            <a:spLocks noGrp="1"/>
          </p:cNvSpPr>
          <p:nvPr>
            <p:ph type="title"/>
          </p:nvPr>
        </p:nvSpPr>
        <p:spPr>
          <a:xfrm>
            <a:off x="587374" y="370290"/>
            <a:ext cx="9051926" cy="1474385"/>
          </a:xfrm>
        </p:spPr>
        <p:txBody>
          <a:bodyPr/>
          <a:lstStyle/>
          <a:p>
            <a:r>
              <a:rPr lang="en-US" dirty="0" err="1"/>
              <a:t>Opgave</a:t>
            </a:r>
            <a:r>
              <a:rPr lang="en-US" dirty="0"/>
              <a:t>: bin2tal</a:t>
            </a:r>
            <a:br>
              <a:rPr lang="en-US" dirty="0"/>
            </a:br>
            <a:r>
              <a:rPr lang="en-US" sz="2800" dirty="0"/>
              <a:t>converter </a:t>
            </a:r>
            <a:r>
              <a:rPr lang="en-US" sz="2800" dirty="0" err="1"/>
              <a:t>til</a:t>
            </a:r>
            <a:r>
              <a:rPr lang="en-US" sz="2800" dirty="0"/>
              <a:t> 10tal</a:t>
            </a:r>
            <a:endParaRPr lang="en-DK" dirty="0"/>
          </a:p>
        </p:txBody>
      </p:sp>
      <p:sp>
        <p:nvSpPr>
          <p:cNvPr id="5" name="Text Placeholder 4">
            <a:extLst>
              <a:ext uri="{FF2B5EF4-FFF2-40B4-BE49-F238E27FC236}">
                <a16:creationId xmlns:a16="http://schemas.microsoft.com/office/drawing/2014/main" id="{1ACBDF4B-3B05-FDC0-6E9C-E2286B9C3DDF}"/>
              </a:ext>
            </a:extLst>
          </p:cNvPr>
          <p:cNvSpPr>
            <a:spLocks noGrp="1"/>
          </p:cNvSpPr>
          <p:nvPr>
            <p:ph type="body" sz="quarter" idx="12"/>
          </p:nvPr>
        </p:nvSpPr>
        <p:spPr/>
        <p:txBody>
          <a:bodyPr/>
          <a:lstStyle/>
          <a:p>
            <a:pPr marL="0" indent="0">
              <a:buNone/>
            </a:pPr>
            <a:r>
              <a:rPr lang="da-DK" dirty="0"/>
              <a:t>Lav et program som kan printe 10-tals repræsentation af tallene </a:t>
            </a:r>
          </a:p>
          <a:p>
            <a:r>
              <a:rPr lang="da-DK" dirty="0">
                <a:sym typeface="Wingdings" panose="05000000000000000000" pitchFamily="2" charset="2"/>
              </a:rPr>
              <a:t>binary:0b1111</a:t>
            </a:r>
            <a:r>
              <a:rPr lang="da-DK" dirty="0"/>
              <a:t> </a:t>
            </a:r>
          </a:p>
          <a:p>
            <a:r>
              <a:rPr lang="da-DK" dirty="0" err="1">
                <a:sym typeface="Wingdings" panose="05000000000000000000" pitchFamily="2" charset="2"/>
              </a:rPr>
              <a:t>hexe</a:t>
            </a:r>
            <a:r>
              <a:rPr lang="da-DK" dirty="0">
                <a:sym typeface="Wingdings" panose="05000000000000000000" pitchFamily="2" charset="2"/>
              </a:rPr>
              <a:t>: 0xf151a</a:t>
            </a:r>
          </a:p>
          <a:p>
            <a:pPr marL="0" indent="0">
              <a:buNone/>
            </a:pPr>
            <a:endParaRPr lang="da-DK" dirty="0">
              <a:sym typeface="Wingdings" panose="05000000000000000000" pitchFamily="2" charset="2"/>
            </a:endParaRPr>
          </a:p>
          <a:p>
            <a:pPr marL="0" indent="0">
              <a:buNone/>
            </a:pPr>
            <a:r>
              <a:rPr lang="da-DK" b="1" dirty="0">
                <a:sym typeface="Wingdings" panose="05000000000000000000" pitchFamily="2" charset="2"/>
              </a:rPr>
              <a:t>Fremgangsmåde</a:t>
            </a:r>
            <a:r>
              <a:rPr lang="da-DK" dirty="0">
                <a:sym typeface="Wingdings" panose="05000000000000000000" pitchFamily="2" charset="2"/>
              </a:rPr>
              <a:t>:</a:t>
            </a:r>
          </a:p>
          <a:p>
            <a:pPr marL="342900" indent="-342900">
              <a:buAutoNum type="arabicPeriod"/>
            </a:pPr>
            <a:r>
              <a:rPr lang="da-DK" dirty="0">
                <a:sym typeface="Wingdings" panose="05000000000000000000" pitchFamily="2" charset="2"/>
              </a:rPr>
              <a:t>Definer et heltal a, og sæt værdien til fx 0b1111: </a:t>
            </a:r>
            <a:r>
              <a:rPr lang="da-DK" dirty="0" err="1">
                <a:sym typeface="Wingdings" panose="05000000000000000000" pitchFamily="2" charset="2"/>
              </a:rPr>
              <a:t>int</a:t>
            </a:r>
            <a:r>
              <a:rPr lang="da-DK" dirty="0">
                <a:sym typeface="Wingdings" panose="05000000000000000000" pitchFamily="2" charset="2"/>
              </a:rPr>
              <a:t> a = 0b1111;</a:t>
            </a:r>
          </a:p>
          <a:p>
            <a:pPr marL="342900" indent="-342900">
              <a:buAutoNum type="arabicPeriod"/>
            </a:pPr>
            <a:r>
              <a:rPr lang="da-DK" dirty="0">
                <a:sym typeface="Wingdings" panose="05000000000000000000" pitchFamily="2" charset="2"/>
              </a:rPr>
              <a:t>Print a ud til terminalen.</a:t>
            </a:r>
          </a:p>
          <a:p>
            <a:pPr marL="342900" indent="-342900">
              <a:buAutoNum type="arabicPeriod"/>
            </a:pPr>
            <a:r>
              <a:rPr lang="da-DK" dirty="0">
                <a:sym typeface="Wingdings" panose="05000000000000000000" pitchFamily="2" charset="2"/>
              </a:rPr>
              <a:t>Kør programmet</a:t>
            </a:r>
          </a:p>
          <a:p>
            <a:pPr marL="0" indent="0">
              <a:buNone/>
            </a:pPr>
            <a:endParaRPr lang="da-DK" dirty="0">
              <a:sym typeface="Wingdings" panose="05000000000000000000" pitchFamily="2" charset="2"/>
            </a:endParaRPr>
          </a:p>
          <a:p>
            <a:pPr marL="681038" lvl="1" indent="-342900">
              <a:buAutoNum type="arabicPeriod"/>
            </a:pPr>
            <a:endParaRPr lang="da-DK" dirty="0">
              <a:sym typeface="Wingdings" panose="05000000000000000000" pitchFamily="2" charset="2"/>
            </a:endParaRPr>
          </a:p>
          <a:p>
            <a:pPr marL="0" indent="0">
              <a:buNone/>
            </a:pPr>
            <a:endParaRPr lang="da-DK" dirty="0">
              <a:sym typeface="Wingdings" panose="05000000000000000000" pitchFamily="2" charset="2"/>
            </a:endParaRPr>
          </a:p>
        </p:txBody>
      </p:sp>
    </p:spTree>
    <p:extLst>
      <p:ext uri="{BB962C8B-B14F-4D97-AF65-F5344CB8AC3E}">
        <p14:creationId xmlns:p14="http://schemas.microsoft.com/office/powerpoint/2010/main" val="13535835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3443A01-6A0F-0BA0-8D32-1B27C00D0737}"/>
              </a:ext>
            </a:extLst>
          </p:cNvPr>
          <p:cNvSpPr>
            <a:spLocks noGrp="1"/>
          </p:cNvSpPr>
          <p:nvPr>
            <p:ph type="sldNum" sz="quarter" idx="4"/>
          </p:nvPr>
        </p:nvSpPr>
        <p:spPr/>
        <p:txBody>
          <a:bodyPr/>
          <a:lstStyle/>
          <a:p>
            <a:fld id="{D8D877B3-D348-4611-9BDB-C5374591D951}" type="slidenum">
              <a:rPr lang="en-US" smtClean="0"/>
              <a:pPr/>
              <a:t>38</a:t>
            </a:fld>
            <a:endParaRPr lang="en-US"/>
          </a:p>
        </p:txBody>
      </p:sp>
      <p:sp>
        <p:nvSpPr>
          <p:cNvPr id="4" name="Title 3">
            <a:extLst>
              <a:ext uri="{FF2B5EF4-FFF2-40B4-BE49-F238E27FC236}">
                <a16:creationId xmlns:a16="http://schemas.microsoft.com/office/drawing/2014/main" id="{79CC6C61-B5CA-0268-7F13-C75BD242159E}"/>
              </a:ext>
            </a:extLst>
          </p:cNvPr>
          <p:cNvSpPr>
            <a:spLocks noGrp="1"/>
          </p:cNvSpPr>
          <p:nvPr>
            <p:ph type="title"/>
          </p:nvPr>
        </p:nvSpPr>
        <p:spPr>
          <a:xfrm>
            <a:off x="587374" y="370290"/>
            <a:ext cx="10309226" cy="1474385"/>
          </a:xfrm>
        </p:spPr>
        <p:txBody>
          <a:bodyPr/>
          <a:lstStyle/>
          <a:p>
            <a:r>
              <a:rPr lang="en-US" dirty="0" err="1"/>
              <a:t>Opgave</a:t>
            </a:r>
            <a:r>
              <a:rPr lang="en-US" dirty="0"/>
              <a:t>: tal2bin</a:t>
            </a:r>
            <a:br>
              <a:rPr lang="en-US" dirty="0"/>
            </a:br>
            <a:r>
              <a:rPr lang="en-US" sz="2800" dirty="0"/>
              <a:t>converter </a:t>
            </a:r>
            <a:r>
              <a:rPr lang="en-US" sz="2800" dirty="0" err="1"/>
              <a:t>tal</a:t>
            </a:r>
            <a:r>
              <a:rPr lang="en-US" sz="2800" dirty="0"/>
              <a:t> </a:t>
            </a:r>
            <a:r>
              <a:rPr lang="en-US" sz="2800" dirty="0" err="1"/>
              <a:t>til</a:t>
            </a:r>
            <a:r>
              <a:rPr lang="en-US" sz="2800" dirty="0"/>
              <a:t> bin</a:t>
            </a:r>
            <a:r>
              <a:rPr lang="da-DK" sz="2800" dirty="0"/>
              <a:t>ær</a:t>
            </a:r>
            <a:endParaRPr lang="en-DK" dirty="0"/>
          </a:p>
        </p:txBody>
      </p:sp>
      <p:sp>
        <p:nvSpPr>
          <p:cNvPr id="5" name="Text Placeholder 4">
            <a:extLst>
              <a:ext uri="{FF2B5EF4-FFF2-40B4-BE49-F238E27FC236}">
                <a16:creationId xmlns:a16="http://schemas.microsoft.com/office/drawing/2014/main" id="{1ACBDF4B-3B05-FDC0-6E9C-E2286B9C3DDF}"/>
              </a:ext>
            </a:extLst>
          </p:cNvPr>
          <p:cNvSpPr>
            <a:spLocks noGrp="1"/>
          </p:cNvSpPr>
          <p:nvPr>
            <p:ph type="body" sz="quarter" idx="12"/>
          </p:nvPr>
        </p:nvSpPr>
        <p:spPr>
          <a:xfrm>
            <a:off x="587375" y="2065337"/>
            <a:ext cx="5508625" cy="3704284"/>
          </a:xfrm>
        </p:spPr>
        <p:txBody>
          <a:bodyPr>
            <a:normAutofit/>
          </a:bodyPr>
          <a:lstStyle/>
          <a:p>
            <a:pPr marL="0" indent="0">
              <a:buNone/>
            </a:pPr>
            <a:r>
              <a:rPr lang="da-DK" dirty="0"/>
              <a:t>Lav et program som kan printe den binære repræsentation af et hvilken som helst 32bit tal i binær. </a:t>
            </a:r>
          </a:p>
          <a:p>
            <a:pPr marL="0" indent="0">
              <a:buNone/>
            </a:pPr>
            <a:r>
              <a:rPr lang="da-DK" b="1" dirty="0">
                <a:sym typeface="Wingdings" panose="05000000000000000000" pitchFamily="2" charset="2"/>
              </a:rPr>
              <a:t>Start spørgsmål: Hvad er 3-Bit repræsentationen for følgende tal (i hånden, skriv det i en kommentar i jeres program)?</a:t>
            </a:r>
          </a:p>
          <a:p>
            <a:pPr marL="681038" lvl="1" indent="-342900">
              <a:buFont typeface="+mj-lt"/>
              <a:buAutoNum type="arabicPeriod"/>
            </a:pPr>
            <a:r>
              <a:rPr lang="da-DK" dirty="0">
                <a:sym typeface="Wingdings" panose="05000000000000000000" pitchFamily="2" charset="2"/>
              </a:rPr>
              <a:t>int:1</a:t>
            </a:r>
          </a:p>
          <a:p>
            <a:pPr marL="681038" lvl="1" indent="-342900">
              <a:buFont typeface="+mj-lt"/>
              <a:buAutoNum type="arabicPeriod"/>
            </a:pPr>
            <a:r>
              <a:rPr lang="da-DK" dirty="0">
                <a:sym typeface="Wingdings" panose="05000000000000000000" pitchFamily="2" charset="2"/>
              </a:rPr>
              <a:t>int:2</a:t>
            </a:r>
          </a:p>
          <a:p>
            <a:pPr marL="681038" lvl="1" indent="-342900">
              <a:buFont typeface="+mj-lt"/>
              <a:buAutoNum type="arabicPeriod"/>
            </a:pPr>
            <a:r>
              <a:rPr lang="da-DK" dirty="0">
                <a:sym typeface="Wingdings" panose="05000000000000000000" pitchFamily="2" charset="2"/>
              </a:rPr>
              <a:t>int:8</a:t>
            </a:r>
          </a:p>
          <a:p>
            <a:pPr marL="342900" indent="-342900">
              <a:buFont typeface="+mj-lt"/>
              <a:buAutoNum type="arabicPeriod"/>
            </a:pPr>
            <a:endParaRPr lang="da-DK" dirty="0">
              <a:sym typeface="Wingdings" panose="05000000000000000000" pitchFamily="2" charset="2"/>
            </a:endParaRPr>
          </a:p>
        </p:txBody>
      </p:sp>
      <p:sp>
        <p:nvSpPr>
          <p:cNvPr id="6" name="TextBox 5">
            <a:extLst>
              <a:ext uri="{FF2B5EF4-FFF2-40B4-BE49-F238E27FC236}">
                <a16:creationId xmlns:a16="http://schemas.microsoft.com/office/drawing/2014/main" id="{92D87490-B53F-0352-7FF5-E89C656280D8}"/>
              </a:ext>
            </a:extLst>
          </p:cNvPr>
          <p:cNvSpPr txBox="1"/>
          <p:nvPr/>
        </p:nvSpPr>
        <p:spPr>
          <a:xfrm>
            <a:off x="6170753" y="2065337"/>
            <a:ext cx="6098102" cy="3754874"/>
          </a:xfrm>
          <a:prstGeom prst="rect">
            <a:avLst/>
          </a:prstGeom>
          <a:noFill/>
        </p:spPr>
        <p:txBody>
          <a:bodyPr wrap="square">
            <a:spAutoFit/>
          </a:bodyPr>
          <a:lstStyle/>
          <a:p>
            <a:r>
              <a:rPr lang="da-DK" sz="1400" b="1" dirty="0"/>
              <a:t>Fremgangsmåde:</a:t>
            </a:r>
          </a:p>
          <a:p>
            <a:endParaRPr lang="da-DK" sz="1400" b="1" dirty="0">
              <a:sym typeface="Wingdings" panose="05000000000000000000" pitchFamily="2" charset="2"/>
            </a:endParaRPr>
          </a:p>
          <a:p>
            <a:pPr marL="342900" indent="-342900">
              <a:buFont typeface="+mj-lt"/>
              <a:buAutoNum type="arabicPeriod"/>
            </a:pPr>
            <a:r>
              <a:rPr lang="da-DK" sz="1400" b="1" dirty="0">
                <a:sym typeface="Wingdings" panose="05000000000000000000" pitchFamily="2" charset="2"/>
              </a:rPr>
              <a:t>Lav en fil som hedder </a:t>
            </a:r>
            <a:r>
              <a:rPr lang="en-US" sz="1400" dirty="0"/>
              <a:t>p06_datatypes3</a:t>
            </a:r>
            <a:r>
              <a:rPr lang="da-DK" sz="1400" b="1" dirty="0">
                <a:sym typeface="Wingdings" panose="05000000000000000000" pitchFamily="2" charset="2"/>
              </a:rPr>
              <a:t>.c</a:t>
            </a:r>
          </a:p>
          <a:p>
            <a:pPr marL="342900" indent="-342900">
              <a:buFont typeface="+mj-lt"/>
              <a:buAutoNum type="arabicPeriod"/>
            </a:pPr>
            <a:r>
              <a:rPr lang="da-DK" sz="1400" b="1" dirty="0">
                <a:sym typeface="Wingdings" panose="05000000000000000000" pitchFamily="2" charset="2"/>
              </a:rPr>
              <a:t>Definer en </a:t>
            </a:r>
            <a:r>
              <a:rPr lang="da-DK" sz="1400" b="1" dirty="0" err="1">
                <a:sym typeface="Wingdings" panose="05000000000000000000" pitchFamily="2" charset="2"/>
              </a:rPr>
              <a:t>int</a:t>
            </a:r>
            <a:r>
              <a:rPr lang="da-DK" sz="1400" b="1" dirty="0">
                <a:sym typeface="Wingdings" panose="05000000000000000000" pitchFamily="2" charset="2"/>
              </a:rPr>
              <a:t> tal = 10;</a:t>
            </a:r>
          </a:p>
          <a:p>
            <a:pPr marL="342900" indent="-342900">
              <a:buFont typeface="+mj-lt"/>
              <a:buAutoNum type="arabicPeriod"/>
            </a:pPr>
            <a:r>
              <a:rPr lang="da-DK" sz="1400" b="1" dirty="0">
                <a:sym typeface="Wingdings" panose="05000000000000000000" pitchFamily="2" charset="2"/>
              </a:rPr>
              <a:t>lav en variabel </a:t>
            </a:r>
            <a:r>
              <a:rPr lang="en-US" sz="1400" b="1" dirty="0">
                <a:solidFill>
                  <a:srgbClr val="000000"/>
                </a:solidFill>
                <a:effectLst/>
                <a:highlight>
                  <a:srgbClr val="FFFF00"/>
                </a:highlight>
                <a:latin typeface="Consolas" panose="020B0609020204030204" pitchFamily="49" charset="0"/>
              </a:rPr>
              <a:t>unsigned int mask = 1&lt;&lt;int_sz_bits-1;</a:t>
            </a:r>
            <a:endParaRPr lang="da-DK" sz="1400" b="1" dirty="0">
              <a:highlight>
                <a:srgbClr val="FFFF00"/>
              </a:highlight>
              <a:sym typeface="Wingdings" panose="05000000000000000000" pitchFamily="2" charset="2"/>
            </a:endParaRPr>
          </a:p>
          <a:p>
            <a:pPr lvl="1"/>
            <a:r>
              <a:rPr lang="en-US" sz="1400" b="0" dirty="0">
                <a:solidFill>
                  <a:srgbClr val="000000"/>
                </a:solidFill>
                <a:effectLst/>
                <a:latin typeface="Consolas" panose="020B0609020204030204" pitchFamily="49" charset="0"/>
              </a:rPr>
              <a:t>Hint: </a:t>
            </a:r>
            <a:r>
              <a:rPr lang="en-US" sz="1400" b="0" dirty="0" err="1">
                <a:solidFill>
                  <a:srgbClr val="000000"/>
                </a:solidFill>
                <a:effectLst/>
                <a:highlight>
                  <a:srgbClr val="FFFF00"/>
                </a:highlight>
                <a:latin typeface="Consolas" panose="020B0609020204030204" pitchFamily="49" charset="0"/>
              </a:rPr>
              <a:t>int_sz_bits</a:t>
            </a:r>
            <a:r>
              <a:rPr lang="en-US" sz="1400" b="0" dirty="0">
                <a:solidFill>
                  <a:srgbClr val="000000"/>
                </a:solidFill>
                <a:effectLst/>
                <a:highlight>
                  <a:srgbClr val="FFFF00"/>
                </a:highlight>
                <a:latin typeface="Consolas" panose="020B0609020204030204" pitchFamily="49" charset="0"/>
              </a:rPr>
              <a:t> </a:t>
            </a:r>
            <a:r>
              <a:rPr lang="en-US" sz="1400" dirty="0">
                <a:solidFill>
                  <a:srgbClr val="000000"/>
                </a:solidFill>
                <a:latin typeface="Consolas" panose="020B0609020204030204" pitchFamily="49" charset="0"/>
              </a:rPr>
              <a:t>er </a:t>
            </a:r>
            <a:r>
              <a:rPr lang="en-US" sz="1400" dirty="0" err="1">
                <a:solidFill>
                  <a:srgbClr val="000000"/>
                </a:solidFill>
                <a:latin typeface="Consolas" panose="020B0609020204030204" pitchFamily="49" charset="0"/>
              </a:rPr>
              <a:t>antal</a:t>
            </a:r>
            <a:r>
              <a:rPr lang="en-US" sz="1400" dirty="0">
                <a:solidFill>
                  <a:srgbClr val="000000"/>
                </a:solidFill>
                <a:latin typeface="Consolas" panose="020B0609020204030204" pitchFamily="49" charset="0"/>
              </a:rPr>
              <a:t> bits (bytes*8) </a:t>
            </a:r>
            <a:r>
              <a:rPr lang="en-US" sz="1400" dirty="0" err="1">
                <a:solidFill>
                  <a:srgbClr val="000000"/>
                </a:solidFill>
                <a:latin typeface="Consolas" panose="020B0609020204030204" pitchFamily="49" charset="0"/>
              </a:rPr>
              <a:t>af</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en</a:t>
            </a:r>
            <a:r>
              <a:rPr lang="en-US" sz="1400" dirty="0">
                <a:solidFill>
                  <a:srgbClr val="000000"/>
                </a:solidFill>
                <a:latin typeface="Consolas" panose="020B0609020204030204" pitchFamily="49" charset="0"/>
              </a:rPr>
              <a:t> int.</a:t>
            </a:r>
            <a:endParaRPr lang="da-DK" sz="1400" dirty="0">
              <a:sym typeface="Wingdings" panose="05000000000000000000" pitchFamily="2" charset="2"/>
            </a:endParaRPr>
          </a:p>
          <a:p>
            <a:pPr lvl="1"/>
            <a:r>
              <a:rPr lang="da-DK" sz="1400" dirty="0">
                <a:sym typeface="Wingdings" panose="05000000000000000000" pitchFamily="2" charset="2"/>
              </a:rPr>
              <a:t>Hvordan vil denne variabel se ud i binært? </a:t>
            </a:r>
          </a:p>
          <a:p>
            <a:pPr marL="342900" indent="-342900">
              <a:buFont typeface="+mj-lt"/>
              <a:buAutoNum type="arabicPeriod"/>
            </a:pPr>
            <a:r>
              <a:rPr lang="da-DK" sz="1400" b="1" dirty="0">
                <a:sym typeface="Wingdings" panose="05000000000000000000" pitchFamily="2" charset="2"/>
              </a:rPr>
              <a:t>For hvert bit i tallet tal (loop, med </a:t>
            </a:r>
            <a:r>
              <a:rPr lang="da-DK" sz="1400" b="1" dirty="0" err="1">
                <a:sym typeface="Wingdings" panose="05000000000000000000" pitchFamily="2" charset="2"/>
              </a:rPr>
              <a:t>iterator</a:t>
            </a:r>
            <a:r>
              <a:rPr lang="da-DK" sz="1400" b="1" dirty="0">
                <a:sym typeface="Wingdings" panose="05000000000000000000" pitchFamily="2" charset="2"/>
              </a:rPr>
              <a:t> i), gør følgende:</a:t>
            </a:r>
          </a:p>
          <a:p>
            <a:pPr marL="681038" lvl="1" indent="-342900">
              <a:buFont typeface="+mj-lt"/>
              <a:buAutoNum type="arabicPeriod"/>
            </a:pPr>
            <a:r>
              <a:rPr lang="da-DK" sz="1400" dirty="0">
                <a:sym typeface="Wingdings" panose="05000000000000000000" pitchFamily="2" charset="2"/>
              </a:rPr>
              <a:t>test om </a:t>
            </a:r>
            <a:r>
              <a:rPr lang="da-DK" sz="1400" dirty="0">
                <a:highlight>
                  <a:srgbClr val="FFFF00"/>
                </a:highlight>
                <a:sym typeface="Wingdings" panose="05000000000000000000" pitchFamily="2" charset="2"/>
              </a:rPr>
              <a:t>tal&amp;(mask&gt;&gt;i)</a:t>
            </a:r>
            <a:r>
              <a:rPr lang="da-DK" sz="1400" dirty="0">
                <a:sym typeface="Wingdings" panose="05000000000000000000" pitchFamily="2" charset="2"/>
              </a:rPr>
              <a:t> evaluerer til sandt, så print "1" ellers "0"</a:t>
            </a:r>
          </a:p>
          <a:p>
            <a:pPr lvl="2"/>
            <a:r>
              <a:rPr lang="da-DK" sz="1400" dirty="0">
                <a:sym typeface="Wingdings" panose="05000000000000000000" pitchFamily="2" charset="2"/>
              </a:rPr>
              <a:t>Hint: Hvornår evaluerer et tal til TRUE </a:t>
            </a:r>
            <a:r>
              <a:rPr lang="da-DK" sz="1400" dirty="0" err="1">
                <a:sym typeface="Wingdings" panose="05000000000000000000" pitchFamily="2" charset="2"/>
              </a:rPr>
              <a:t>vs</a:t>
            </a:r>
            <a:r>
              <a:rPr lang="da-DK" sz="1400" dirty="0">
                <a:sym typeface="Wingdings" panose="05000000000000000000" pitchFamily="2" charset="2"/>
              </a:rPr>
              <a:t> FALSE?</a:t>
            </a:r>
          </a:p>
          <a:p>
            <a:pPr lvl="2"/>
            <a:r>
              <a:rPr lang="da-DK" sz="1400" dirty="0">
                <a:sym typeface="Wingdings" panose="05000000000000000000" pitchFamily="2" charset="2"/>
              </a:rPr>
              <a:t>Hint: Hvad betyder &lt;&lt;? (kursusgang 1)</a:t>
            </a:r>
          </a:p>
          <a:p>
            <a:pPr lvl="2"/>
            <a:r>
              <a:rPr lang="da-DK" sz="1400" dirty="0">
                <a:sym typeface="Wingdings" panose="05000000000000000000" pitchFamily="2" charset="2"/>
              </a:rPr>
              <a:t>Hint: Hvad betyder &amp;? (kursusgang 1) </a:t>
            </a:r>
          </a:p>
          <a:p>
            <a:pPr lvl="2"/>
            <a:r>
              <a:rPr lang="da-DK" sz="1400" dirty="0">
                <a:sym typeface="Wingdings" panose="05000000000000000000" pitchFamily="2" charset="2"/>
              </a:rPr>
              <a:t>Hint: Hvad gør denne linje kode, og hvorfor: </a:t>
            </a:r>
            <a:r>
              <a:rPr lang="da-DK" sz="1400" dirty="0">
                <a:highlight>
                  <a:srgbClr val="FFFF00"/>
                </a:highlight>
                <a:sym typeface="Wingdings" panose="05000000000000000000" pitchFamily="2" charset="2"/>
              </a:rPr>
              <a:t>(3) ? print("</a:t>
            </a:r>
            <a:r>
              <a:rPr lang="da-DK" sz="1400" dirty="0" err="1">
                <a:highlight>
                  <a:srgbClr val="FFFF00"/>
                </a:highlight>
                <a:sym typeface="Wingdings" panose="05000000000000000000" pitchFamily="2" charset="2"/>
              </a:rPr>
              <a:t>hey</a:t>
            </a:r>
            <a:r>
              <a:rPr lang="da-DK" sz="1400" dirty="0">
                <a:highlight>
                  <a:srgbClr val="FFFF00"/>
                </a:highlight>
                <a:sym typeface="Wingdings" panose="05000000000000000000" pitchFamily="2" charset="2"/>
              </a:rPr>
              <a:t>") : print("lol");</a:t>
            </a:r>
            <a:r>
              <a:rPr lang="da-DK" sz="1400" dirty="0">
                <a:sym typeface="Wingdings" panose="05000000000000000000" pitchFamily="2" charset="2"/>
              </a:rPr>
              <a:t>?</a:t>
            </a:r>
          </a:p>
          <a:p>
            <a:r>
              <a:rPr lang="da-DK" sz="1400" dirty="0">
                <a:sym typeface="Wingdings" panose="05000000000000000000" pitchFamily="2" charset="2"/>
              </a:rPr>
              <a:t>5. Kør programmet</a:t>
            </a:r>
          </a:p>
        </p:txBody>
      </p:sp>
    </p:spTree>
    <p:extLst>
      <p:ext uri="{BB962C8B-B14F-4D97-AF65-F5344CB8AC3E}">
        <p14:creationId xmlns:p14="http://schemas.microsoft.com/office/powerpoint/2010/main" val="25958396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7D334ACC-0895-486D-8A0A-40E679F0D3DF}"/>
              </a:ext>
            </a:extLst>
          </p:cNvPr>
          <p:cNvSpPr>
            <a:spLocks noGrp="1"/>
          </p:cNvSpPr>
          <p:nvPr>
            <p:ph type="title"/>
          </p:nvPr>
        </p:nvSpPr>
        <p:spPr>
          <a:xfrm>
            <a:off x="587374" y="370290"/>
            <a:ext cx="11750676" cy="1474385"/>
          </a:xfrm>
        </p:spPr>
        <p:txBody>
          <a:bodyPr/>
          <a:lstStyle/>
          <a:p>
            <a:r>
              <a:rPr lang="da-DK" sz="2800"/>
              <a:t>Gennemgang af opgaveløsning fra sidste kursusgang</a:t>
            </a:r>
          </a:p>
        </p:txBody>
      </p:sp>
      <p:sp>
        <p:nvSpPr>
          <p:cNvPr id="7" name="Pladsholder til tekst 4">
            <a:extLst>
              <a:ext uri="{FF2B5EF4-FFF2-40B4-BE49-F238E27FC236}">
                <a16:creationId xmlns:a16="http://schemas.microsoft.com/office/drawing/2014/main" id="{0878FB0C-B5C5-4E70-8BEB-D4E1AEF69C3C}"/>
              </a:ext>
            </a:extLst>
          </p:cNvPr>
          <p:cNvSpPr>
            <a:spLocks noGrp="1"/>
          </p:cNvSpPr>
          <p:nvPr>
            <p:ph type="body" sz="quarter" idx="12"/>
          </p:nvPr>
        </p:nvSpPr>
        <p:spPr>
          <a:xfrm>
            <a:off x="587374" y="1107481"/>
            <a:ext cx="4220295" cy="5536599"/>
          </a:xfrm>
        </p:spPr>
        <p:txBody>
          <a:bodyPr>
            <a:normAutofit/>
          </a:bodyPr>
          <a:lstStyle/>
          <a:p>
            <a:pPr marL="0" indent="0">
              <a:buNone/>
            </a:pPr>
            <a:r>
              <a:rPr lang="da-DK"/>
              <a:t>Opgave 1: gå sammen med sidemanden og forklar hinanden hvilken </a:t>
            </a:r>
            <a:r>
              <a:rPr lang="da-DK" i="1" err="1"/>
              <a:t>condition</a:t>
            </a:r>
            <a:r>
              <a:rPr lang="da-DK"/>
              <a:t> den inderste for-loop anvender. </a:t>
            </a:r>
            <a:br>
              <a:rPr lang="da-DK"/>
            </a:br>
            <a:r>
              <a:rPr lang="da-DK"/>
              <a:t>		</a:t>
            </a:r>
            <a:r>
              <a:rPr lang="da-DK" b="1"/>
              <a:t>j &lt;= (i/j) </a:t>
            </a:r>
          </a:p>
          <a:p>
            <a:pPr marL="0" indent="0">
              <a:buNone/>
            </a:pPr>
            <a:r>
              <a:rPr lang="da-DK"/>
              <a:t>Opgave 2: hvilke statements hører med til den inderste for-loop? (hint: tilføj de {}, der mangler)</a:t>
            </a:r>
          </a:p>
          <a:p>
            <a:pPr marL="0" indent="0">
              <a:buNone/>
            </a:pPr>
            <a:r>
              <a:rPr lang="da-DK"/>
              <a:t>Opgave 3: hvilken </a:t>
            </a:r>
            <a:r>
              <a:rPr lang="da-DK" i="1" err="1"/>
              <a:t>boolean_expression</a:t>
            </a:r>
            <a:r>
              <a:rPr lang="da-DK"/>
              <a:t> trigger et </a:t>
            </a:r>
            <a:r>
              <a:rPr lang="da-DK" err="1"/>
              <a:t>printf</a:t>
            </a:r>
            <a:r>
              <a:rPr lang="da-DK"/>
              <a:t> statement.</a:t>
            </a:r>
            <a:br>
              <a:rPr lang="da-DK"/>
            </a:br>
            <a:r>
              <a:rPr lang="da-DK"/>
              <a:t>		</a:t>
            </a:r>
            <a:r>
              <a:rPr lang="da-DK" b="1"/>
              <a:t>j &gt; (i/j)</a:t>
            </a:r>
          </a:p>
          <a:p>
            <a:pPr marL="0" indent="0" defTabSz="914318">
              <a:spcBef>
                <a:spcPts val="600"/>
              </a:spcBef>
              <a:buNone/>
            </a:pPr>
            <a:r>
              <a:rPr lang="da-DK" sz="1600"/>
              <a:t>Opgave 4: hvor mange kører den inderste for-loop, når i = 17?</a:t>
            </a:r>
          </a:p>
          <a:p>
            <a:pPr marL="0" indent="0" defTabSz="914318">
              <a:spcBef>
                <a:spcPts val="600"/>
              </a:spcBef>
              <a:buNone/>
            </a:pPr>
            <a:r>
              <a:rPr lang="da-DK" sz="1600"/>
              <a:t>Opgave 5: forklar hvorfor man må stoppe den inderste for-loop når j bliver større end i/j </a:t>
            </a:r>
            <a:endParaRPr lang="da-DK"/>
          </a:p>
        </p:txBody>
      </p:sp>
      <p:pic>
        <p:nvPicPr>
          <p:cNvPr id="4" name="Billede 3">
            <a:extLst>
              <a:ext uri="{FF2B5EF4-FFF2-40B4-BE49-F238E27FC236}">
                <a16:creationId xmlns:a16="http://schemas.microsoft.com/office/drawing/2014/main" id="{AEE0E644-D73E-4E74-83EE-FF4C8A9820DF}"/>
              </a:ext>
            </a:extLst>
          </p:cNvPr>
          <p:cNvPicPr>
            <a:picLocks noChangeAspect="1"/>
          </p:cNvPicPr>
          <p:nvPr/>
        </p:nvPicPr>
        <p:blipFill>
          <a:blip r:embed="rId2"/>
          <a:stretch>
            <a:fillRect/>
          </a:stretch>
        </p:blipFill>
        <p:spPr>
          <a:xfrm>
            <a:off x="7032626" y="1107481"/>
            <a:ext cx="4572000" cy="4252030"/>
          </a:xfrm>
          <a:prstGeom prst="rect">
            <a:avLst/>
          </a:prstGeom>
        </p:spPr>
      </p:pic>
      <p:pic>
        <p:nvPicPr>
          <p:cNvPr id="6" name="Billede 5">
            <a:extLst>
              <a:ext uri="{FF2B5EF4-FFF2-40B4-BE49-F238E27FC236}">
                <a16:creationId xmlns:a16="http://schemas.microsoft.com/office/drawing/2014/main" id="{26BCD0AB-E617-41DF-A671-097C458F9E20}"/>
              </a:ext>
            </a:extLst>
          </p:cNvPr>
          <p:cNvPicPr>
            <a:picLocks noChangeAspect="1"/>
          </p:cNvPicPr>
          <p:nvPr/>
        </p:nvPicPr>
        <p:blipFill>
          <a:blip r:embed="rId3"/>
          <a:stretch>
            <a:fillRect/>
          </a:stretch>
        </p:blipFill>
        <p:spPr>
          <a:xfrm>
            <a:off x="4876415" y="1844675"/>
            <a:ext cx="2087465" cy="541747"/>
          </a:xfrm>
          <a:prstGeom prst="rect">
            <a:avLst/>
          </a:prstGeom>
        </p:spPr>
      </p:pic>
      <p:pic>
        <p:nvPicPr>
          <p:cNvPr id="10" name="Billede 9">
            <a:extLst>
              <a:ext uri="{FF2B5EF4-FFF2-40B4-BE49-F238E27FC236}">
                <a16:creationId xmlns:a16="http://schemas.microsoft.com/office/drawing/2014/main" id="{898E8D20-96B0-443F-AB1A-B2C8FB311926}"/>
              </a:ext>
            </a:extLst>
          </p:cNvPr>
          <p:cNvPicPr>
            <a:picLocks noChangeAspect="1"/>
          </p:cNvPicPr>
          <p:nvPr/>
        </p:nvPicPr>
        <p:blipFill rotWithShape="1">
          <a:blip r:embed="rId4"/>
          <a:srcRect b="59917"/>
          <a:stretch/>
        </p:blipFill>
        <p:spPr>
          <a:xfrm>
            <a:off x="3460403" y="3985980"/>
            <a:ext cx="3572223" cy="516795"/>
          </a:xfrm>
          <a:prstGeom prst="rect">
            <a:avLst/>
          </a:prstGeom>
        </p:spPr>
      </p:pic>
    </p:spTree>
    <p:extLst>
      <p:ext uri="{BB962C8B-B14F-4D97-AF65-F5344CB8AC3E}">
        <p14:creationId xmlns:p14="http://schemas.microsoft.com/office/powerpoint/2010/main" val="1241389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9695AF56-518D-43CF-BE9C-D28DDD25B2FF}"/>
              </a:ext>
            </a:extLst>
          </p:cNvPr>
          <p:cNvSpPr>
            <a:spLocks noGrp="1"/>
          </p:cNvSpPr>
          <p:nvPr>
            <p:ph type="sldNum" sz="quarter" idx="10"/>
          </p:nvPr>
        </p:nvSpPr>
        <p:spPr/>
        <p:txBody>
          <a:bodyPr/>
          <a:lstStyle/>
          <a:p>
            <a:fld id="{D8D877B3-D348-4611-9BDB-C5374591D951}" type="slidenum">
              <a:rPr lang="en-US" smtClean="0"/>
              <a:pPr/>
              <a:t>4</a:t>
            </a:fld>
            <a:endParaRPr lang="en-US"/>
          </a:p>
        </p:txBody>
      </p:sp>
      <p:sp>
        <p:nvSpPr>
          <p:cNvPr id="4" name="Titel 3">
            <a:extLst>
              <a:ext uri="{FF2B5EF4-FFF2-40B4-BE49-F238E27FC236}">
                <a16:creationId xmlns:a16="http://schemas.microsoft.com/office/drawing/2014/main" id="{FC24017D-7C4F-48C7-8102-7148571ADB07}"/>
              </a:ext>
            </a:extLst>
          </p:cNvPr>
          <p:cNvSpPr>
            <a:spLocks noGrp="1"/>
          </p:cNvSpPr>
          <p:nvPr>
            <p:ph type="title"/>
          </p:nvPr>
        </p:nvSpPr>
        <p:spPr>
          <a:xfrm>
            <a:off x="587374" y="359273"/>
            <a:ext cx="9965976" cy="1621619"/>
          </a:xfrm>
        </p:spPr>
        <p:txBody>
          <a:bodyPr/>
          <a:lstStyle/>
          <a:p>
            <a:r>
              <a:rPr lang="da-DK"/>
              <a:t>Nyttige links vedr. </a:t>
            </a:r>
            <a:r>
              <a:rPr lang="da-DK" err="1"/>
              <a:t>static</a:t>
            </a:r>
            <a:r>
              <a:rPr lang="da-DK"/>
              <a:t>, </a:t>
            </a:r>
            <a:r>
              <a:rPr lang="da-DK" err="1"/>
              <a:t>extern</a:t>
            </a:r>
            <a:r>
              <a:rPr lang="da-DK"/>
              <a:t> og register</a:t>
            </a:r>
            <a:endParaRPr lang="en-US"/>
          </a:p>
        </p:txBody>
      </p:sp>
      <p:sp>
        <p:nvSpPr>
          <p:cNvPr id="5" name="Pladsholder til tekst 4">
            <a:extLst>
              <a:ext uri="{FF2B5EF4-FFF2-40B4-BE49-F238E27FC236}">
                <a16:creationId xmlns:a16="http://schemas.microsoft.com/office/drawing/2014/main" id="{5420DB38-B150-4011-8DE3-DA44B806A320}"/>
              </a:ext>
            </a:extLst>
          </p:cNvPr>
          <p:cNvSpPr>
            <a:spLocks noGrp="1"/>
          </p:cNvSpPr>
          <p:nvPr>
            <p:ph type="body" sz="quarter" idx="12"/>
          </p:nvPr>
        </p:nvSpPr>
        <p:spPr>
          <a:xfrm>
            <a:off x="587374" y="2143359"/>
            <a:ext cx="10058255" cy="3752115"/>
          </a:xfrm>
        </p:spPr>
        <p:txBody>
          <a:bodyPr/>
          <a:lstStyle/>
          <a:p>
            <a:r>
              <a:rPr lang="en-US">
                <a:hlinkClick r:id="rId2">
                  <a:extLst>
                    <a:ext uri="{A12FA001-AC4F-418D-AE19-62706E023703}">
                      <ahyp:hlinkClr xmlns:ahyp="http://schemas.microsoft.com/office/drawing/2018/hyperlinkcolor" val="tx"/>
                    </a:ext>
                  </a:extLst>
                </a:hlinkClick>
              </a:rPr>
              <a:t>https://www.tutorialspoint.com/static-variables-in-c</a:t>
            </a:r>
            <a:endParaRPr lang="en-US"/>
          </a:p>
          <a:p>
            <a:endParaRPr lang="en-US"/>
          </a:p>
          <a:p>
            <a:r>
              <a:rPr lang="en-US">
                <a:hlinkClick r:id="rId3">
                  <a:extLst>
                    <a:ext uri="{A12FA001-AC4F-418D-AE19-62706E023703}">
                      <ahyp:hlinkClr xmlns:ahyp="http://schemas.microsoft.com/office/drawing/2018/hyperlinkcolor" val="tx"/>
                    </a:ext>
                  </a:extLst>
                </a:hlinkClick>
              </a:rPr>
              <a:t>https://www.arduino.cc/reference/en/language/variables/variable-scope-qualifiers/static/</a:t>
            </a:r>
            <a:endParaRPr lang="en-US"/>
          </a:p>
          <a:p>
            <a:endParaRPr lang="en-US"/>
          </a:p>
          <a:p>
            <a:r>
              <a:rPr lang="en-US">
                <a:hlinkClick r:id="rId4">
                  <a:extLst>
                    <a:ext uri="{A12FA001-AC4F-418D-AE19-62706E023703}">
                      <ahyp:hlinkClr xmlns:ahyp="http://schemas.microsoft.com/office/drawing/2018/hyperlinkcolor" val="tx"/>
                    </a:ext>
                  </a:extLst>
                </a:hlinkClick>
              </a:rPr>
              <a:t>https://www.tutorialspoint.com/extern-keyword-in-c</a:t>
            </a:r>
            <a:endParaRPr lang="en-US"/>
          </a:p>
          <a:p>
            <a:endParaRPr lang="en-US"/>
          </a:p>
          <a:p>
            <a:r>
              <a:rPr lang="en-US">
                <a:hlinkClick r:id="rId5">
                  <a:extLst>
                    <a:ext uri="{A12FA001-AC4F-418D-AE19-62706E023703}">
                      <ahyp:hlinkClr xmlns:ahyp="http://schemas.microsoft.com/office/drawing/2018/hyperlinkcolor" val="tx"/>
                    </a:ext>
                  </a:extLst>
                </a:hlinkClick>
              </a:rPr>
              <a:t>https://www.tutorialspoint.com/register-keyword-in-c</a:t>
            </a:r>
            <a:endParaRPr lang="en-US"/>
          </a:p>
          <a:p>
            <a:endParaRPr lang="en-US"/>
          </a:p>
          <a:p>
            <a:endParaRPr lang="en-US"/>
          </a:p>
          <a:p>
            <a:pPr marL="0" indent="0" algn="l">
              <a:buNone/>
            </a:pPr>
            <a:r>
              <a:rPr lang="en-US" b="0" i="0">
                <a:solidFill>
                  <a:srgbClr val="000000"/>
                </a:solidFill>
                <a:effectLst/>
                <a:latin typeface="Open Sans"/>
              </a:rPr>
              <a:t>Demonstration </a:t>
            </a:r>
            <a:r>
              <a:rPr lang="en-US" b="0" i="0" err="1">
                <a:solidFill>
                  <a:srgbClr val="000000"/>
                </a:solidFill>
                <a:effectLst/>
                <a:latin typeface="Open Sans"/>
              </a:rPr>
              <a:t>af</a:t>
            </a:r>
            <a:r>
              <a:rPr lang="en-US" b="0" i="0">
                <a:solidFill>
                  <a:srgbClr val="000000"/>
                </a:solidFill>
                <a:effectLst/>
                <a:latin typeface="Open Sans"/>
              </a:rPr>
              <a:t> static variable: </a:t>
            </a:r>
            <a:r>
              <a:rPr lang="en-US">
                <a:hlinkClick r:id="rId6">
                  <a:extLst>
                    <a:ext uri="{A12FA001-AC4F-418D-AE19-62706E023703}">
                      <ahyp:hlinkClr xmlns:ahyp="http://schemas.microsoft.com/office/drawing/2018/hyperlinkcolor" val="tx"/>
                    </a:ext>
                  </a:extLst>
                </a:hlinkClick>
              </a:rPr>
              <a:t>http://tpcg.io/3rfVAuTR</a:t>
            </a:r>
            <a:endParaRPr lang="en-US"/>
          </a:p>
          <a:p>
            <a:pPr marL="0" indent="0">
              <a:buNone/>
            </a:pPr>
            <a:endParaRPr lang="en-US"/>
          </a:p>
          <a:p>
            <a:endParaRPr lang="en-US"/>
          </a:p>
          <a:p>
            <a:pPr marL="0" indent="0">
              <a:buNone/>
            </a:pPr>
            <a:endParaRPr lang="en-US"/>
          </a:p>
          <a:p>
            <a:endParaRPr lang="en-US"/>
          </a:p>
          <a:p>
            <a:endParaRPr lang="en-US"/>
          </a:p>
          <a:p>
            <a:endParaRPr lang="en-US"/>
          </a:p>
          <a:p>
            <a:endParaRPr lang="en-US"/>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5945713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7D334ACC-0895-486D-8A0A-40E679F0D3DF}"/>
              </a:ext>
            </a:extLst>
          </p:cNvPr>
          <p:cNvSpPr>
            <a:spLocks noGrp="1"/>
          </p:cNvSpPr>
          <p:nvPr>
            <p:ph type="title"/>
          </p:nvPr>
        </p:nvSpPr>
        <p:spPr>
          <a:xfrm>
            <a:off x="587374" y="370290"/>
            <a:ext cx="11017252" cy="1474385"/>
          </a:xfrm>
        </p:spPr>
        <p:txBody>
          <a:bodyPr/>
          <a:lstStyle/>
          <a:p>
            <a:r>
              <a:rPr lang="da-DK" sz="2800"/>
              <a:t>Gennemgang af opgaveløsning fra sidste kursusgang</a:t>
            </a:r>
          </a:p>
        </p:txBody>
      </p:sp>
      <p:sp>
        <p:nvSpPr>
          <p:cNvPr id="7" name="Pladsholder til tekst 4">
            <a:extLst>
              <a:ext uri="{FF2B5EF4-FFF2-40B4-BE49-F238E27FC236}">
                <a16:creationId xmlns:a16="http://schemas.microsoft.com/office/drawing/2014/main" id="{0878FB0C-B5C5-4E70-8BEB-D4E1AEF69C3C}"/>
              </a:ext>
            </a:extLst>
          </p:cNvPr>
          <p:cNvSpPr>
            <a:spLocks noGrp="1"/>
          </p:cNvSpPr>
          <p:nvPr>
            <p:ph type="body" sz="quarter" idx="12"/>
          </p:nvPr>
        </p:nvSpPr>
        <p:spPr>
          <a:xfrm>
            <a:off x="461250" y="1444121"/>
            <a:ext cx="4398685" cy="5288247"/>
          </a:xfrm>
        </p:spPr>
        <p:txBody>
          <a:bodyPr>
            <a:normAutofit fontScale="77500" lnSpcReduction="20000"/>
          </a:bodyPr>
          <a:lstStyle/>
          <a:p>
            <a:pPr marL="0" indent="0" defTabSz="914318">
              <a:spcBef>
                <a:spcPts val="600"/>
              </a:spcBef>
              <a:buNone/>
            </a:pPr>
            <a:r>
              <a:rPr lang="da-DK" sz="1600"/>
              <a:t>Opgave 4: hvor mange kører den inderste for-loop, når i = 17?</a:t>
            </a:r>
          </a:p>
          <a:p>
            <a:pPr marL="0" indent="0" defTabSz="914318">
              <a:spcBef>
                <a:spcPts val="600"/>
              </a:spcBef>
              <a:buNone/>
            </a:pPr>
            <a:r>
              <a:rPr lang="da-DK"/>
              <a:t>Der skal 3 iterationer til når i = 17. Vi tester med j = 2, 3 og 4 og konstaterer at 17 er et primtal.</a:t>
            </a:r>
          </a:p>
          <a:p>
            <a:pPr marL="0" indent="0" defTabSz="914318">
              <a:spcBef>
                <a:spcPts val="600"/>
              </a:spcBef>
              <a:buNone/>
            </a:pPr>
            <a:endParaRPr lang="da-DK" sz="1600"/>
          </a:p>
          <a:p>
            <a:pPr marL="0" indent="0" defTabSz="914318">
              <a:spcBef>
                <a:spcPts val="600"/>
              </a:spcBef>
              <a:buNone/>
            </a:pPr>
            <a:r>
              <a:rPr lang="da-DK" sz="1600"/>
              <a:t>Opgave 5: forklar hvorfor man må stoppe den inderste for-loop når j bliver større end i/j </a:t>
            </a:r>
          </a:p>
          <a:p>
            <a:pPr marL="0" indent="0" defTabSz="914318">
              <a:spcBef>
                <a:spcPts val="600"/>
              </a:spcBef>
              <a:buNone/>
            </a:pPr>
            <a:endParaRPr lang="da-DK"/>
          </a:p>
          <a:p>
            <a:pPr marL="0" indent="0">
              <a:spcBef>
                <a:spcPts val="600"/>
              </a:spcBef>
              <a:buNone/>
            </a:pPr>
            <a:r>
              <a:rPr lang="da-DK"/>
              <a:t>Udtrykket </a:t>
            </a:r>
            <a:r>
              <a:rPr lang="da-DK" b="1"/>
              <a:t>j &gt; (i/j)</a:t>
            </a:r>
            <a:r>
              <a:rPr lang="da-DK"/>
              <a:t> kan omskrives til:</a:t>
            </a:r>
          </a:p>
          <a:p>
            <a:pPr marL="0" indent="0">
              <a:spcBef>
                <a:spcPts val="600"/>
              </a:spcBef>
              <a:buNone/>
            </a:pPr>
            <a:r>
              <a:rPr lang="da-DK"/>
              <a:t>	</a:t>
            </a:r>
            <a:r>
              <a:rPr lang="da-DK" b="1"/>
              <a:t>j*j &gt; i	-&gt;	j &gt; </a:t>
            </a:r>
            <a:r>
              <a:rPr lang="da-DK" b="1" err="1"/>
              <a:t>sqrt</a:t>
            </a:r>
            <a:r>
              <a:rPr lang="da-DK" b="1"/>
              <a:t>(i) </a:t>
            </a:r>
          </a:p>
          <a:p>
            <a:pPr marL="0" indent="0" defTabSz="914318">
              <a:spcBef>
                <a:spcPts val="600"/>
              </a:spcBef>
              <a:buNone/>
            </a:pPr>
            <a:endParaRPr lang="da-DK"/>
          </a:p>
          <a:p>
            <a:pPr marL="0" indent="0" defTabSz="914318">
              <a:spcBef>
                <a:spcPts val="600"/>
              </a:spcBef>
              <a:buNone/>
            </a:pPr>
            <a:r>
              <a:rPr lang="da-DK"/>
              <a:t>Hvis et tal </a:t>
            </a:r>
            <a:r>
              <a:rPr lang="da-DK" b="1"/>
              <a:t>i</a:t>
            </a:r>
            <a:r>
              <a:rPr lang="da-DK"/>
              <a:t> ikke er deleligt med tal under </a:t>
            </a:r>
            <a:r>
              <a:rPr lang="da-DK" b="1"/>
              <a:t>j</a:t>
            </a:r>
            <a:r>
              <a:rPr lang="da-DK"/>
              <a:t>, og </a:t>
            </a:r>
            <a:r>
              <a:rPr lang="da-DK" b="1"/>
              <a:t>j*j</a:t>
            </a:r>
            <a:r>
              <a:rPr lang="da-DK"/>
              <a:t> er større end </a:t>
            </a:r>
            <a:r>
              <a:rPr lang="da-DK" b="1"/>
              <a:t>i,</a:t>
            </a:r>
            <a:r>
              <a:rPr lang="da-DK"/>
              <a:t> så er der ikke grund til at fortsætte.</a:t>
            </a:r>
            <a:br>
              <a:rPr lang="da-DK"/>
            </a:br>
            <a:endParaRPr lang="da-DK"/>
          </a:p>
          <a:p>
            <a:pPr marL="0" indent="0" defTabSz="914318">
              <a:spcBef>
                <a:spcPts val="600"/>
              </a:spcBef>
              <a:buNone/>
            </a:pPr>
            <a:r>
              <a:rPr lang="da-DK"/>
              <a:t>Eksempel:</a:t>
            </a:r>
          </a:p>
          <a:p>
            <a:pPr marL="0" indent="0" defTabSz="914318">
              <a:spcBef>
                <a:spcPts val="600"/>
              </a:spcBef>
              <a:buNone/>
            </a:pPr>
            <a:r>
              <a:rPr lang="da-DK"/>
              <a:t>i = 47 	-&gt;	</a:t>
            </a:r>
            <a:r>
              <a:rPr lang="da-DK" err="1"/>
              <a:t>sqrt</a:t>
            </a:r>
            <a:r>
              <a:rPr lang="da-DK"/>
              <a:t>(47) = 6.85</a:t>
            </a:r>
          </a:p>
          <a:p>
            <a:pPr marL="0" indent="0" defTabSz="914318">
              <a:spcBef>
                <a:spcPts val="600"/>
              </a:spcBef>
              <a:buNone/>
            </a:pPr>
            <a:r>
              <a:rPr lang="da-DK"/>
              <a:t>Det giver altså kun mening at tjekke om tallene 2, 3, 4, 5 og 6 er delelig med 47. Det er de ikke og tallet 47 er dermed et primtal.</a:t>
            </a:r>
          </a:p>
        </p:txBody>
      </p:sp>
      <p:pic>
        <p:nvPicPr>
          <p:cNvPr id="3" name="Billede 2">
            <a:extLst>
              <a:ext uri="{FF2B5EF4-FFF2-40B4-BE49-F238E27FC236}">
                <a16:creationId xmlns:a16="http://schemas.microsoft.com/office/drawing/2014/main" id="{27145DAE-8A78-4C26-BDAC-06D955E6B7AA}"/>
              </a:ext>
            </a:extLst>
          </p:cNvPr>
          <p:cNvPicPr>
            <a:picLocks noChangeAspect="1"/>
          </p:cNvPicPr>
          <p:nvPr/>
        </p:nvPicPr>
        <p:blipFill>
          <a:blip r:embed="rId2"/>
          <a:stretch>
            <a:fillRect/>
          </a:stretch>
        </p:blipFill>
        <p:spPr>
          <a:xfrm>
            <a:off x="7032626" y="1107481"/>
            <a:ext cx="4572000" cy="4846463"/>
          </a:xfrm>
          <a:prstGeom prst="rect">
            <a:avLst/>
          </a:prstGeom>
        </p:spPr>
      </p:pic>
      <p:pic>
        <p:nvPicPr>
          <p:cNvPr id="9" name="Billede 8">
            <a:extLst>
              <a:ext uri="{FF2B5EF4-FFF2-40B4-BE49-F238E27FC236}">
                <a16:creationId xmlns:a16="http://schemas.microsoft.com/office/drawing/2014/main" id="{1FB55987-CE25-4C92-BDA2-432A14C4DFA1}"/>
              </a:ext>
            </a:extLst>
          </p:cNvPr>
          <p:cNvPicPr>
            <a:picLocks noChangeAspect="1"/>
          </p:cNvPicPr>
          <p:nvPr/>
        </p:nvPicPr>
        <p:blipFill>
          <a:blip r:embed="rId3"/>
          <a:stretch>
            <a:fillRect/>
          </a:stretch>
        </p:blipFill>
        <p:spPr>
          <a:xfrm>
            <a:off x="5068650" y="1107481"/>
            <a:ext cx="1881385" cy="1912872"/>
          </a:xfrm>
          <a:prstGeom prst="rect">
            <a:avLst/>
          </a:prstGeom>
        </p:spPr>
      </p:pic>
    </p:spTree>
    <p:extLst>
      <p:ext uri="{BB962C8B-B14F-4D97-AF65-F5344CB8AC3E}">
        <p14:creationId xmlns:p14="http://schemas.microsoft.com/office/powerpoint/2010/main" val="16011332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7D334ACC-0895-486D-8A0A-40E679F0D3DF}"/>
              </a:ext>
            </a:extLst>
          </p:cNvPr>
          <p:cNvSpPr>
            <a:spLocks noGrp="1"/>
          </p:cNvSpPr>
          <p:nvPr>
            <p:ph type="title"/>
          </p:nvPr>
        </p:nvSpPr>
        <p:spPr>
          <a:xfrm>
            <a:off x="587374" y="370290"/>
            <a:ext cx="11496676" cy="1474385"/>
          </a:xfrm>
        </p:spPr>
        <p:txBody>
          <a:bodyPr/>
          <a:lstStyle/>
          <a:p>
            <a:r>
              <a:rPr lang="da-DK" sz="2800"/>
              <a:t>Gennemgang af opgaveløsning fra sidste kursusgang</a:t>
            </a:r>
          </a:p>
        </p:txBody>
      </p:sp>
      <p:sp>
        <p:nvSpPr>
          <p:cNvPr id="7" name="Pladsholder til tekst 4">
            <a:extLst>
              <a:ext uri="{FF2B5EF4-FFF2-40B4-BE49-F238E27FC236}">
                <a16:creationId xmlns:a16="http://schemas.microsoft.com/office/drawing/2014/main" id="{0878FB0C-B5C5-4E70-8BEB-D4E1AEF69C3C}"/>
              </a:ext>
            </a:extLst>
          </p:cNvPr>
          <p:cNvSpPr>
            <a:spLocks noGrp="1"/>
          </p:cNvSpPr>
          <p:nvPr>
            <p:ph type="body" sz="quarter" idx="12"/>
          </p:nvPr>
        </p:nvSpPr>
        <p:spPr>
          <a:xfrm>
            <a:off x="587374" y="1107481"/>
            <a:ext cx="6133937" cy="5536599"/>
          </a:xfrm>
        </p:spPr>
        <p:txBody>
          <a:bodyPr>
            <a:normAutofit fontScale="85000" lnSpcReduction="20000"/>
          </a:bodyPr>
          <a:lstStyle/>
          <a:p>
            <a:pPr marL="0" indent="0">
              <a:buNone/>
            </a:pPr>
            <a:r>
              <a:rPr lang="da-DK"/>
              <a:t>Det viste program bruger en indlejret for loop til at finde primtallene fra 2 til 100.</a:t>
            </a:r>
          </a:p>
          <a:p>
            <a:endParaRPr lang="da-DK"/>
          </a:p>
          <a:p>
            <a:pPr marL="0" indent="0">
              <a:buNone/>
            </a:pPr>
            <a:r>
              <a:rPr lang="da-DK"/>
              <a:t>Bemærk at break anvendes til at stoppe den inderste loop, såfremt tallet en deleligt med et andet tal (og dermed ikke er et primtal).</a:t>
            </a:r>
          </a:p>
          <a:p>
            <a:pPr marL="0" indent="0">
              <a:buNone/>
            </a:pPr>
            <a:endParaRPr lang="da-DK"/>
          </a:p>
          <a:p>
            <a:pPr marL="0" indent="0">
              <a:buNone/>
            </a:pPr>
            <a:r>
              <a:rPr lang="da-DK"/>
              <a:t>Opgave 1: gå sammen med sidemanden og forklar hinanden hvilken </a:t>
            </a:r>
            <a:r>
              <a:rPr lang="da-DK" i="1" err="1"/>
              <a:t>condition</a:t>
            </a:r>
            <a:r>
              <a:rPr lang="da-DK"/>
              <a:t> den inderste for-loop anvender. </a:t>
            </a:r>
          </a:p>
          <a:p>
            <a:pPr marL="0" indent="0">
              <a:buNone/>
            </a:pPr>
            <a:endParaRPr lang="da-DK"/>
          </a:p>
          <a:p>
            <a:pPr marL="0" indent="0">
              <a:buNone/>
            </a:pPr>
            <a:r>
              <a:rPr lang="da-DK"/>
              <a:t>Opgave 2: hvilke statements hører med til den inderste for-loop? (hint: tilføj de {}, der mangler)</a:t>
            </a:r>
          </a:p>
          <a:p>
            <a:pPr marL="0" indent="0">
              <a:buNone/>
            </a:pPr>
            <a:endParaRPr lang="da-DK"/>
          </a:p>
          <a:p>
            <a:pPr marL="0" indent="0">
              <a:buNone/>
            </a:pPr>
            <a:r>
              <a:rPr lang="da-DK"/>
              <a:t>Opgave 3: hvilken </a:t>
            </a:r>
            <a:r>
              <a:rPr lang="da-DK" i="1" err="1"/>
              <a:t>boolean_expression</a:t>
            </a:r>
            <a:r>
              <a:rPr lang="da-DK"/>
              <a:t> trigger et </a:t>
            </a:r>
            <a:r>
              <a:rPr lang="da-DK" err="1"/>
              <a:t>printf</a:t>
            </a:r>
            <a:r>
              <a:rPr lang="da-DK"/>
              <a:t> statement.</a:t>
            </a:r>
          </a:p>
          <a:p>
            <a:pPr marL="0" indent="0" defTabSz="914318">
              <a:spcBef>
                <a:spcPts val="600"/>
              </a:spcBef>
              <a:buNone/>
            </a:pPr>
            <a:r>
              <a:rPr lang="da-DK" sz="1600"/>
              <a:t>Opgave 4: hvor mange kører den inderste for-loop, når i = 17?</a:t>
            </a:r>
          </a:p>
          <a:p>
            <a:pPr defTabSz="914318">
              <a:spcBef>
                <a:spcPts val="600"/>
              </a:spcBef>
            </a:pPr>
            <a:endParaRPr lang="da-DK" sz="1600"/>
          </a:p>
          <a:p>
            <a:pPr marL="0" indent="0" defTabSz="914318">
              <a:spcBef>
                <a:spcPts val="600"/>
              </a:spcBef>
              <a:buNone/>
            </a:pPr>
            <a:r>
              <a:rPr lang="da-DK" sz="1600"/>
              <a:t>Opgave 5: forklar hvorfor man må stoppe den inderste for-loop når j bliver større end i/j </a:t>
            </a:r>
            <a:endParaRPr lang="da-DK"/>
          </a:p>
        </p:txBody>
      </p:sp>
      <p:pic>
        <p:nvPicPr>
          <p:cNvPr id="3" name="Billede 2">
            <a:extLst>
              <a:ext uri="{FF2B5EF4-FFF2-40B4-BE49-F238E27FC236}">
                <a16:creationId xmlns:a16="http://schemas.microsoft.com/office/drawing/2014/main" id="{ED3B2535-D61D-4C73-8795-0B2B55A3BE86}"/>
              </a:ext>
            </a:extLst>
          </p:cNvPr>
          <p:cNvPicPr>
            <a:picLocks noChangeAspect="1"/>
          </p:cNvPicPr>
          <p:nvPr/>
        </p:nvPicPr>
        <p:blipFill>
          <a:blip r:embed="rId2"/>
          <a:stretch>
            <a:fillRect/>
          </a:stretch>
        </p:blipFill>
        <p:spPr>
          <a:xfrm>
            <a:off x="7032626" y="1107482"/>
            <a:ext cx="4572000" cy="2789811"/>
          </a:xfrm>
          <a:prstGeom prst="rect">
            <a:avLst/>
          </a:prstGeom>
        </p:spPr>
      </p:pic>
    </p:spTree>
    <p:extLst>
      <p:ext uri="{BB962C8B-B14F-4D97-AF65-F5344CB8AC3E}">
        <p14:creationId xmlns:p14="http://schemas.microsoft.com/office/powerpoint/2010/main" val="1979466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9AA1356-3950-921E-2FF9-9EFCA51A5522}"/>
              </a:ext>
            </a:extLst>
          </p:cNvPr>
          <p:cNvSpPr>
            <a:spLocks noGrp="1"/>
          </p:cNvSpPr>
          <p:nvPr>
            <p:ph type="sldNum" sz="quarter" idx="10"/>
          </p:nvPr>
        </p:nvSpPr>
        <p:spPr/>
        <p:txBody>
          <a:bodyPr/>
          <a:lstStyle/>
          <a:p>
            <a:fld id="{D8D877B3-D348-4611-9BDB-C5374591D951}" type="slidenum">
              <a:rPr lang="en-US" smtClean="0"/>
              <a:pPr/>
              <a:t>5</a:t>
            </a:fld>
            <a:endParaRPr lang="en-US"/>
          </a:p>
        </p:txBody>
      </p:sp>
      <p:sp>
        <p:nvSpPr>
          <p:cNvPr id="4" name="Title 3">
            <a:extLst>
              <a:ext uri="{FF2B5EF4-FFF2-40B4-BE49-F238E27FC236}">
                <a16:creationId xmlns:a16="http://schemas.microsoft.com/office/drawing/2014/main" id="{59C70F1C-A4DA-997F-51B4-3736B4CD1A39}"/>
              </a:ext>
            </a:extLst>
          </p:cNvPr>
          <p:cNvSpPr>
            <a:spLocks noGrp="1"/>
          </p:cNvSpPr>
          <p:nvPr>
            <p:ph type="title"/>
          </p:nvPr>
        </p:nvSpPr>
        <p:spPr/>
        <p:txBody>
          <a:bodyPr/>
          <a:lstStyle/>
          <a:p>
            <a:r>
              <a:rPr lang="en-US"/>
              <a:t>L</a:t>
            </a:r>
            <a:r>
              <a:rPr lang="da-DK" err="1"/>
              <a:t>æringsmål</a:t>
            </a:r>
            <a:r>
              <a:rPr lang="da-DK"/>
              <a:t> </a:t>
            </a:r>
            <a:r>
              <a:rPr lang="da-DK" err="1"/>
              <a:t>idag</a:t>
            </a:r>
            <a:endParaRPr lang="en-DK"/>
          </a:p>
        </p:txBody>
      </p:sp>
      <p:sp>
        <p:nvSpPr>
          <p:cNvPr id="5" name="Text Placeholder 4">
            <a:extLst>
              <a:ext uri="{FF2B5EF4-FFF2-40B4-BE49-F238E27FC236}">
                <a16:creationId xmlns:a16="http://schemas.microsoft.com/office/drawing/2014/main" id="{B735D18A-0288-6507-0214-0F91B518E50A}"/>
              </a:ext>
            </a:extLst>
          </p:cNvPr>
          <p:cNvSpPr>
            <a:spLocks noGrp="1"/>
          </p:cNvSpPr>
          <p:nvPr>
            <p:ph type="body" sz="quarter" idx="12"/>
          </p:nvPr>
        </p:nvSpPr>
        <p:spPr/>
        <p:txBody>
          <a:bodyPr>
            <a:normAutofit/>
          </a:bodyPr>
          <a:lstStyle/>
          <a:p>
            <a:pPr marL="0" indent="0">
              <a:buNone/>
            </a:pPr>
            <a:r>
              <a:rPr lang="da-DK" b="1" u="sng" dirty="0"/>
              <a:t>Viden om </a:t>
            </a:r>
            <a:r>
              <a:rPr lang="en-US" b="1" u="sng" dirty="0"/>
              <a:t>Data typer</a:t>
            </a:r>
          </a:p>
          <a:p>
            <a:r>
              <a:rPr lang="da-DK" b="1" dirty="0"/>
              <a:t>Talsystemer</a:t>
            </a:r>
          </a:p>
          <a:p>
            <a:r>
              <a:rPr lang="da-DK" dirty="0"/>
              <a:t>Datatype størrelser og termologier</a:t>
            </a:r>
          </a:p>
          <a:p>
            <a:r>
              <a:rPr lang="da-DK" dirty="0"/>
              <a:t>ASCII, </a:t>
            </a:r>
            <a:r>
              <a:rPr lang="da-DK" dirty="0" err="1"/>
              <a:t>Unicode</a:t>
            </a:r>
            <a:r>
              <a:rPr lang="da-DK" dirty="0"/>
              <a:t> og UTF-8</a:t>
            </a:r>
          </a:p>
          <a:p>
            <a:r>
              <a:rPr lang="da-DK" dirty="0" err="1"/>
              <a:t>Scope</a:t>
            </a:r>
            <a:r>
              <a:rPr lang="da-DK" dirty="0"/>
              <a:t>, </a:t>
            </a:r>
            <a:r>
              <a:rPr lang="da-DK" dirty="0" err="1"/>
              <a:t>storage</a:t>
            </a:r>
            <a:r>
              <a:rPr lang="da-DK" dirty="0"/>
              <a:t> </a:t>
            </a:r>
            <a:r>
              <a:rPr lang="da-DK" dirty="0" err="1"/>
              <a:t>specifiers</a:t>
            </a:r>
            <a:r>
              <a:rPr lang="da-DK" dirty="0"/>
              <a:t> &amp; type </a:t>
            </a:r>
            <a:r>
              <a:rPr lang="da-DK" dirty="0" err="1"/>
              <a:t>qualifiers</a:t>
            </a:r>
            <a:endParaRPr lang="da-DK" dirty="0"/>
          </a:p>
          <a:p>
            <a:endParaRPr lang="da-DK" dirty="0"/>
          </a:p>
          <a:p>
            <a:endParaRPr lang="da-DK" dirty="0"/>
          </a:p>
          <a:p>
            <a:endParaRPr lang="da-DK" dirty="0"/>
          </a:p>
          <a:p>
            <a:endParaRPr lang="da-DK" dirty="0"/>
          </a:p>
          <a:p>
            <a:endParaRPr lang="en-DK" dirty="0"/>
          </a:p>
        </p:txBody>
      </p:sp>
      <p:pic>
        <p:nvPicPr>
          <p:cNvPr id="6" name="Pladsholder til billede 33">
            <a:extLst>
              <a:ext uri="{FF2B5EF4-FFF2-40B4-BE49-F238E27FC236}">
                <a16:creationId xmlns:a16="http://schemas.microsoft.com/office/drawing/2014/main" id="{88145634-ED54-724B-DFDD-805B5D55BDC3}"/>
              </a:ext>
            </a:extLst>
          </p:cNvPr>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l="30514" r="30514"/>
          <a:stretch/>
        </p:blipFill>
        <p:spPr>
          <a:xfrm>
            <a:off x="7439025" y="0"/>
            <a:ext cx="4752975" cy="6858000"/>
          </a:xfrm>
        </p:spPr>
      </p:pic>
    </p:spTree>
    <p:extLst>
      <p:ext uri="{BB962C8B-B14F-4D97-AF65-F5344CB8AC3E}">
        <p14:creationId xmlns:p14="http://schemas.microsoft.com/office/powerpoint/2010/main" val="3994079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412776"/>
            <a:ext cx="8229600" cy="4896544"/>
          </a:xfrm>
        </p:spPr>
        <p:txBody>
          <a:bodyPr>
            <a:noAutofit/>
          </a:bodyPr>
          <a:lstStyle/>
          <a:p>
            <a:r>
              <a:rPr lang="da-DK" sz="1800" spc="0">
                <a:solidFill>
                  <a:schemeClr val="tx1"/>
                </a:solidFill>
              </a:rPr>
              <a:t>Positionelle talnotationssystemer:</a:t>
            </a:r>
          </a:p>
          <a:p>
            <a:endParaRPr lang="da-DK" sz="1800" spc="0">
              <a:solidFill>
                <a:schemeClr val="tx1"/>
              </a:solidFill>
            </a:endParaRPr>
          </a:p>
          <a:p>
            <a:endParaRPr lang="da-DK" sz="1800" spc="0">
              <a:solidFill>
                <a:schemeClr val="tx1"/>
              </a:solidFill>
            </a:endParaRPr>
          </a:p>
          <a:p>
            <a:endParaRPr lang="da-DK" sz="1800" spc="0">
              <a:solidFill>
                <a:schemeClr val="tx1"/>
              </a:solidFill>
            </a:endParaRPr>
          </a:p>
          <a:p>
            <a:endParaRPr lang="da-DK" sz="1800" spc="0">
              <a:solidFill>
                <a:schemeClr val="tx1"/>
              </a:solidFill>
            </a:endParaRPr>
          </a:p>
          <a:p>
            <a:endParaRPr lang="da-DK" sz="1800" spc="0">
              <a:solidFill>
                <a:schemeClr val="tx1"/>
              </a:solidFill>
            </a:endParaRPr>
          </a:p>
          <a:p>
            <a:endParaRPr lang="da-DK" sz="1800" spc="0">
              <a:solidFill>
                <a:schemeClr val="tx1"/>
              </a:solidFill>
            </a:endParaRPr>
          </a:p>
          <a:p>
            <a:endParaRPr lang="da-DK" sz="1800" spc="0">
              <a:solidFill>
                <a:schemeClr val="tx1"/>
              </a:solidFill>
            </a:endParaRPr>
          </a:p>
          <a:p>
            <a:r>
              <a:rPr lang="da-DK" sz="1800" spc="0">
                <a:solidFill>
                  <a:schemeClr val="tx1"/>
                </a:solidFill>
              </a:rPr>
              <a:t>Ikke-positionelle talnotationssystemer:</a:t>
            </a:r>
          </a:p>
          <a:p>
            <a:pPr lvl="1"/>
            <a:r>
              <a:rPr lang="da-DK" cap="none" spc="0">
                <a:solidFill>
                  <a:schemeClr val="tx1"/>
                </a:solidFill>
              </a:rPr>
              <a:t>Romertallene er ikke-positionelle - eksempelvis betyder "V" 5 uanset placering.</a:t>
            </a:r>
          </a:p>
        </p:txBody>
      </p:sp>
      <p:sp>
        <p:nvSpPr>
          <p:cNvPr id="2" name="Title 1"/>
          <p:cNvSpPr>
            <a:spLocks noGrp="1"/>
          </p:cNvSpPr>
          <p:nvPr>
            <p:ph type="title"/>
          </p:nvPr>
        </p:nvSpPr>
        <p:spPr/>
        <p:txBody>
          <a:bodyPr/>
          <a:lstStyle/>
          <a:p>
            <a:r>
              <a:rPr lang="da-DK" spc="300">
                <a:solidFill>
                  <a:schemeClr val="tx1"/>
                </a:solidFill>
              </a:rPr>
              <a:t>Talsystemer</a:t>
            </a:r>
          </a:p>
        </p:txBody>
      </p:sp>
      <p:graphicFrame>
        <p:nvGraphicFramePr>
          <p:cNvPr id="4" name="Table 3"/>
          <p:cNvGraphicFramePr>
            <a:graphicFrameLocks noGrp="1"/>
          </p:cNvGraphicFramePr>
          <p:nvPr>
            <p:extLst>
              <p:ext uri="{D42A27DB-BD31-4B8C-83A1-F6EECF244321}">
                <p14:modId xmlns:p14="http://schemas.microsoft.com/office/powerpoint/2010/main" val="2008669928"/>
              </p:ext>
            </p:extLst>
          </p:nvPr>
        </p:nvGraphicFramePr>
        <p:xfrm>
          <a:off x="2516932" y="1780540"/>
          <a:ext cx="6624736" cy="2743200"/>
        </p:xfrm>
        <a:graphic>
          <a:graphicData uri="http://schemas.openxmlformats.org/drawingml/2006/table">
            <a:tbl>
              <a:tblPr firstRow="1" bandRow="1">
                <a:tableStyleId>{5C22544A-7EE6-4342-B048-85BDC9FD1C3A}</a:tableStyleId>
              </a:tblPr>
              <a:tblGrid>
                <a:gridCol w="1479994">
                  <a:extLst>
                    <a:ext uri="{9D8B030D-6E8A-4147-A177-3AD203B41FA5}">
                      <a16:colId xmlns:a16="http://schemas.microsoft.com/office/drawing/2014/main" val="20000"/>
                    </a:ext>
                  </a:extLst>
                </a:gridCol>
                <a:gridCol w="5144742">
                  <a:extLst>
                    <a:ext uri="{9D8B030D-6E8A-4147-A177-3AD203B41FA5}">
                      <a16:colId xmlns:a16="http://schemas.microsoft.com/office/drawing/2014/main" val="20001"/>
                    </a:ext>
                  </a:extLst>
                </a:gridCol>
              </a:tblGrid>
              <a:tr h="223225">
                <a:tc>
                  <a:txBody>
                    <a:bodyPr/>
                    <a:lstStyle/>
                    <a:p>
                      <a:r>
                        <a:rPr lang="da-DK" sz="1200" b="1"/>
                        <a:t>Grundtal</a:t>
                      </a:r>
                    </a:p>
                  </a:txBody>
                  <a:tcPr/>
                </a:tc>
                <a:tc>
                  <a:txBody>
                    <a:bodyPr/>
                    <a:lstStyle/>
                    <a:p>
                      <a:r>
                        <a:rPr lang="da-DK" sz="1200" b="1"/>
                        <a:t>Navn</a:t>
                      </a:r>
                    </a:p>
                  </a:txBody>
                  <a:tcPr/>
                </a:tc>
                <a:extLst>
                  <a:ext uri="{0D108BD9-81ED-4DB2-BD59-A6C34878D82A}">
                    <a16:rowId xmlns:a16="http://schemas.microsoft.com/office/drawing/2014/main" val="10000"/>
                  </a:ext>
                </a:extLst>
              </a:tr>
              <a:tr h="223225">
                <a:tc>
                  <a:txBody>
                    <a:bodyPr/>
                    <a:lstStyle/>
                    <a:p>
                      <a:r>
                        <a:rPr lang="da-DK" sz="1200" b="1"/>
                        <a:t>1</a:t>
                      </a:r>
                    </a:p>
                  </a:txBody>
                  <a:tcPr/>
                </a:tc>
                <a:tc>
                  <a:txBody>
                    <a:bodyPr/>
                    <a:lstStyle/>
                    <a:p>
                      <a:r>
                        <a:rPr lang="da-DK" sz="1200" b="0"/>
                        <a:t>Det </a:t>
                      </a:r>
                      <a:r>
                        <a:rPr lang="da-DK" sz="1200" b="0" err="1"/>
                        <a:t>unære</a:t>
                      </a:r>
                      <a:r>
                        <a:rPr lang="da-DK" sz="1200" b="0"/>
                        <a:t> talsystem</a:t>
                      </a:r>
                    </a:p>
                  </a:txBody>
                  <a:tcPr/>
                </a:tc>
                <a:extLst>
                  <a:ext uri="{0D108BD9-81ED-4DB2-BD59-A6C34878D82A}">
                    <a16:rowId xmlns:a16="http://schemas.microsoft.com/office/drawing/2014/main" val="10001"/>
                  </a:ext>
                </a:extLst>
              </a:tr>
              <a:tr h="223225">
                <a:tc>
                  <a:txBody>
                    <a:bodyPr/>
                    <a:lstStyle/>
                    <a:p>
                      <a:r>
                        <a:rPr lang="da-DK" sz="1200" b="1"/>
                        <a:t>2</a:t>
                      </a:r>
                    </a:p>
                  </a:txBody>
                  <a:tcPr/>
                </a:tc>
                <a:tc>
                  <a:txBody>
                    <a:bodyPr/>
                    <a:lstStyle/>
                    <a:p>
                      <a:r>
                        <a:rPr lang="da-DK" sz="1200" b="1"/>
                        <a:t>Det binære talsystem</a:t>
                      </a:r>
                    </a:p>
                  </a:txBody>
                  <a:tcPr/>
                </a:tc>
                <a:extLst>
                  <a:ext uri="{0D108BD9-81ED-4DB2-BD59-A6C34878D82A}">
                    <a16:rowId xmlns:a16="http://schemas.microsoft.com/office/drawing/2014/main" val="10002"/>
                  </a:ext>
                </a:extLst>
              </a:tr>
              <a:tr h="223225">
                <a:tc>
                  <a:txBody>
                    <a:bodyPr/>
                    <a:lstStyle/>
                    <a:p>
                      <a:r>
                        <a:rPr lang="da-DK" sz="1200" b="1"/>
                        <a:t>3</a:t>
                      </a:r>
                    </a:p>
                  </a:txBody>
                  <a:tcPr/>
                </a:tc>
                <a:tc>
                  <a:txBody>
                    <a:bodyPr/>
                    <a:lstStyle/>
                    <a:p>
                      <a:r>
                        <a:rPr lang="da-DK" sz="1200" b="0"/>
                        <a:t>Det ternære talsystem</a:t>
                      </a:r>
                    </a:p>
                  </a:txBody>
                  <a:tcPr/>
                </a:tc>
                <a:extLst>
                  <a:ext uri="{0D108BD9-81ED-4DB2-BD59-A6C34878D82A}">
                    <a16:rowId xmlns:a16="http://schemas.microsoft.com/office/drawing/2014/main" val="10003"/>
                  </a:ext>
                </a:extLst>
              </a:tr>
              <a:tr h="223225">
                <a:tc>
                  <a:txBody>
                    <a:bodyPr/>
                    <a:lstStyle/>
                    <a:p>
                      <a:r>
                        <a:rPr lang="da-DK" sz="1200" b="1"/>
                        <a:t>4</a:t>
                      </a:r>
                    </a:p>
                  </a:txBody>
                  <a:tcPr/>
                </a:tc>
                <a:tc>
                  <a:txBody>
                    <a:bodyPr/>
                    <a:lstStyle/>
                    <a:p>
                      <a:r>
                        <a:rPr lang="da-DK" sz="1200" b="0"/>
                        <a:t>Det kvaternære talsystem</a:t>
                      </a:r>
                    </a:p>
                  </a:txBody>
                  <a:tcPr/>
                </a:tc>
                <a:extLst>
                  <a:ext uri="{0D108BD9-81ED-4DB2-BD59-A6C34878D82A}">
                    <a16:rowId xmlns:a16="http://schemas.microsoft.com/office/drawing/2014/main" val="10004"/>
                  </a:ext>
                </a:extLst>
              </a:tr>
              <a:tr h="223225">
                <a:tc>
                  <a:txBody>
                    <a:bodyPr/>
                    <a:lstStyle/>
                    <a:p>
                      <a:r>
                        <a:rPr lang="da-DK" sz="1200" b="1"/>
                        <a:t>8</a:t>
                      </a:r>
                    </a:p>
                  </a:txBody>
                  <a:tcPr/>
                </a:tc>
                <a:tc>
                  <a:txBody>
                    <a:bodyPr/>
                    <a:lstStyle/>
                    <a:p>
                      <a:r>
                        <a:rPr lang="da-DK" sz="1200" b="0"/>
                        <a:t>Det </a:t>
                      </a:r>
                      <a:r>
                        <a:rPr lang="da-DK" sz="1200" b="0" err="1"/>
                        <a:t>oktale</a:t>
                      </a:r>
                      <a:r>
                        <a:rPr lang="da-DK" sz="1200" b="0"/>
                        <a:t> talsystem</a:t>
                      </a:r>
                    </a:p>
                  </a:txBody>
                  <a:tcPr/>
                </a:tc>
                <a:extLst>
                  <a:ext uri="{0D108BD9-81ED-4DB2-BD59-A6C34878D82A}">
                    <a16:rowId xmlns:a16="http://schemas.microsoft.com/office/drawing/2014/main" val="10005"/>
                  </a:ext>
                </a:extLst>
              </a:tr>
              <a:tr h="223225">
                <a:tc>
                  <a:txBody>
                    <a:bodyPr/>
                    <a:lstStyle/>
                    <a:p>
                      <a:r>
                        <a:rPr lang="da-DK" sz="1200" b="1"/>
                        <a:t>10</a:t>
                      </a:r>
                    </a:p>
                  </a:txBody>
                  <a:tcPr/>
                </a:tc>
                <a:tc>
                  <a:txBody>
                    <a:bodyPr/>
                    <a:lstStyle/>
                    <a:p>
                      <a:r>
                        <a:rPr lang="da-DK" sz="1200" b="1"/>
                        <a:t>Det decimale talsystem </a:t>
                      </a:r>
                      <a:r>
                        <a:rPr lang="da-DK" sz="1200" b="0"/>
                        <a:t>(Det arabiske talsystem)</a:t>
                      </a:r>
                    </a:p>
                  </a:txBody>
                  <a:tcPr/>
                </a:tc>
                <a:extLst>
                  <a:ext uri="{0D108BD9-81ED-4DB2-BD59-A6C34878D82A}">
                    <a16:rowId xmlns:a16="http://schemas.microsoft.com/office/drawing/2014/main" val="10006"/>
                  </a:ext>
                </a:extLst>
              </a:tr>
              <a:tr h="223225">
                <a:tc>
                  <a:txBody>
                    <a:bodyPr/>
                    <a:lstStyle/>
                    <a:p>
                      <a:r>
                        <a:rPr lang="da-DK" sz="1200" b="1"/>
                        <a:t>16</a:t>
                      </a:r>
                    </a:p>
                  </a:txBody>
                  <a:tcPr/>
                </a:tc>
                <a:tc>
                  <a:txBody>
                    <a:bodyPr/>
                    <a:lstStyle/>
                    <a:p>
                      <a:r>
                        <a:rPr lang="da-DK" sz="1200" b="1"/>
                        <a:t>Det </a:t>
                      </a:r>
                      <a:r>
                        <a:rPr lang="da-DK" sz="1200" b="1" err="1"/>
                        <a:t>hexadecimale</a:t>
                      </a:r>
                      <a:r>
                        <a:rPr lang="da-DK" sz="1200" b="1"/>
                        <a:t> talsystem</a:t>
                      </a:r>
                    </a:p>
                  </a:txBody>
                  <a:tcPr/>
                </a:tc>
                <a:extLst>
                  <a:ext uri="{0D108BD9-81ED-4DB2-BD59-A6C34878D82A}">
                    <a16:rowId xmlns:a16="http://schemas.microsoft.com/office/drawing/2014/main" val="10007"/>
                  </a:ext>
                </a:extLst>
              </a:tr>
              <a:tr h="223225">
                <a:tc>
                  <a:txBody>
                    <a:bodyPr/>
                    <a:lstStyle/>
                    <a:p>
                      <a:r>
                        <a:rPr lang="da-DK" sz="1200" b="1"/>
                        <a:t>20</a:t>
                      </a:r>
                    </a:p>
                  </a:txBody>
                  <a:tcPr/>
                </a:tc>
                <a:tc>
                  <a:txBody>
                    <a:bodyPr/>
                    <a:lstStyle/>
                    <a:p>
                      <a:r>
                        <a:rPr lang="da-DK" sz="1200" b="0"/>
                        <a:t>Det </a:t>
                      </a:r>
                      <a:r>
                        <a:rPr lang="da-DK" sz="1200" b="0" err="1"/>
                        <a:t>vigesimale</a:t>
                      </a:r>
                      <a:r>
                        <a:rPr lang="da-DK" sz="1200" b="0"/>
                        <a:t> talsystem (Maya indianernes talsystem)</a:t>
                      </a:r>
                    </a:p>
                  </a:txBody>
                  <a:tcPr/>
                </a:tc>
                <a:extLst>
                  <a:ext uri="{0D108BD9-81ED-4DB2-BD59-A6C34878D82A}">
                    <a16:rowId xmlns:a16="http://schemas.microsoft.com/office/drawing/2014/main" val="10008"/>
                  </a:ext>
                </a:extLst>
              </a:tr>
              <a:tr h="223225">
                <a:tc>
                  <a:txBody>
                    <a:bodyPr/>
                    <a:lstStyle/>
                    <a:p>
                      <a:r>
                        <a:rPr lang="da-DK" sz="1200" b="1"/>
                        <a:t>60</a:t>
                      </a:r>
                    </a:p>
                  </a:txBody>
                  <a:tcPr/>
                </a:tc>
                <a:tc>
                  <a:txBody>
                    <a:bodyPr/>
                    <a:lstStyle/>
                    <a:p>
                      <a:r>
                        <a:rPr lang="da-DK" sz="1200" b="0"/>
                        <a:t>Det </a:t>
                      </a:r>
                      <a:r>
                        <a:rPr lang="da-DK" sz="1200" b="0" err="1"/>
                        <a:t>sexagesimale</a:t>
                      </a:r>
                      <a:r>
                        <a:rPr lang="da-DK" sz="1200" b="0"/>
                        <a:t> talsystem (Det Babyloniske talsystem)</a:t>
                      </a:r>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009962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9650" y="1504323"/>
            <a:ext cx="9753600" cy="4502193"/>
          </a:xfrm>
        </p:spPr>
        <p:txBody>
          <a:bodyPr>
            <a:noAutofit/>
          </a:bodyPr>
          <a:lstStyle/>
          <a:p>
            <a:r>
              <a:rPr lang="da-DK" sz="1800" spc="0">
                <a:solidFill>
                  <a:schemeClr val="tx1"/>
                </a:solidFill>
              </a:rPr>
              <a:t>Basisværdi: </a:t>
            </a:r>
            <a:br>
              <a:rPr lang="da-DK" sz="1800" spc="0">
                <a:solidFill>
                  <a:schemeClr val="tx1"/>
                </a:solidFill>
              </a:rPr>
            </a:br>
            <a:r>
              <a:rPr lang="da-DK" sz="1800" spc="0">
                <a:solidFill>
                  <a:schemeClr val="tx1"/>
                </a:solidFill>
              </a:rPr>
              <a:t>10</a:t>
            </a:r>
          </a:p>
          <a:p>
            <a:r>
              <a:rPr lang="da-DK" sz="1800" spc="0">
                <a:solidFill>
                  <a:schemeClr val="tx1"/>
                </a:solidFill>
              </a:rPr>
              <a:t>Symbolske tegnsæt: </a:t>
            </a:r>
            <a:br>
              <a:rPr lang="da-DK" sz="1800" spc="0">
                <a:solidFill>
                  <a:schemeClr val="tx1"/>
                </a:solidFill>
              </a:rPr>
            </a:br>
            <a:r>
              <a:rPr lang="da-DK" sz="1800" spc="0">
                <a:solidFill>
                  <a:schemeClr val="tx1"/>
                </a:solidFill>
              </a:rPr>
              <a:t>0, 1, 2, 3, 4, 5, 6, 7, 8, 9</a:t>
            </a:r>
          </a:p>
          <a:p>
            <a:r>
              <a:rPr lang="da-DK" sz="1800" b="1" spc="0">
                <a:solidFill>
                  <a:schemeClr val="tx1"/>
                </a:solidFill>
              </a:rPr>
              <a:t>Titals systemet/</a:t>
            </a:r>
            <a:r>
              <a:rPr lang="da-DK" sz="1800" spc="0">
                <a:solidFill>
                  <a:schemeClr val="tx1"/>
                </a:solidFill>
              </a:rPr>
              <a:t>decimal talsystem/Arabiske talsystem/Hindu-arabiske talsystem </a:t>
            </a:r>
          </a:p>
          <a:p>
            <a:pPr marL="285750" indent="-285750">
              <a:buFont typeface="Arial" panose="020B0604020202020204" pitchFamily="34" charset="0"/>
              <a:buChar char="•"/>
            </a:pPr>
            <a:r>
              <a:rPr lang="da-DK" sz="1800" spc="0">
                <a:solidFill>
                  <a:schemeClr val="tx1"/>
                </a:solidFill>
              </a:rPr>
              <a:t>Mest udbredte talsystem. </a:t>
            </a:r>
          </a:p>
          <a:p>
            <a:pPr marL="285750" indent="-285750">
              <a:buFont typeface="Arial" panose="020B0604020202020204" pitchFamily="34" charset="0"/>
              <a:buChar char="•"/>
            </a:pPr>
            <a:r>
              <a:rPr lang="da-DK" sz="1800" spc="0">
                <a:solidFill>
                  <a:schemeClr val="tx1"/>
                </a:solidFill>
              </a:rPr>
              <a:t>Opfundet af indere og formidlet til Vesten af araberne</a:t>
            </a:r>
          </a:p>
        </p:txBody>
      </p:sp>
      <p:sp>
        <p:nvSpPr>
          <p:cNvPr id="2" name="Title 1"/>
          <p:cNvSpPr>
            <a:spLocks noGrp="1"/>
          </p:cNvSpPr>
          <p:nvPr>
            <p:ph type="title"/>
          </p:nvPr>
        </p:nvSpPr>
        <p:spPr>
          <a:xfrm>
            <a:off x="587374" y="458583"/>
            <a:ext cx="11014975" cy="1386092"/>
          </a:xfrm>
        </p:spPr>
        <p:txBody>
          <a:bodyPr/>
          <a:lstStyle/>
          <a:p>
            <a:r>
              <a:rPr lang="da-DK" sz="3600" b="1"/>
              <a:t>Det decimale talsystem  </a:t>
            </a:r>
            <a:r>
              <a:rPr lang="da-DK" sz="2400" b="1"/>
              <a:t>(Det </a:t>
            </a:r>
            <a:r>
              <a:rPr lang="da-DK" sz="2400" spc="300">
                <a:solidFill>
                  <a:schemeClr val="tx1"/>
                </a:solidFill>
              </a:rPr>
              <a:t>Arabiske talsystem)</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A9AE8C11-1E36-1D82-8CED-10C969E8B5E3}"/>
                  </a:ext>
                </a:extLst>
              </p:cNvPr>
              <p:cNvSpPr/>
              <p:nvPr/>
            </p:nvSpPr>
            <p:spPr>
              <a:xfrm>
                <a:off x="4567142" y="1838476"/>
                <a:ext cx="6553200" cy="8829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pt-BR" i="1" smtClean="0">
                              <a:latin typeface="Cambria Math" panose="02040503050406030204" pitchFamily="18" charset="0"/>
                            </a:rPr>
                          </m:ctrlPr>
                        </m:naryPr>
                        <m:sub>
                          <m:r>
                            <a:rPr lang="en-US" b="0" i="1" smtClean="0">
                              <a:latin typeface="Cambria Math" panose="02040503050406030204" pitchFamily="18" charset="0"/>
                            </a:rPr>
                            <m:t>𝑛</m:t>
                          </m:r>
                          <m:r>
                            <a:rPr lang="pt-BR" i="1">
                              <a:latin typeface="Cambria Math"/>
                            </a:rPr>
                            <m:t>=0</m:t>
                          </m:r>
                        </m:sub>
                        <m:sup>
                          <m:r>
                            <a:rPr lang="da-DK" b="1" i="1">
                              <a:latin typeface="Cambria Math"/>
                            </a:rPr>
                            <m:t>𝒏𝒖𝒎𝒃𝒆𝒓</m:t>
                          </m:r>
                          <m:r>
                            <a:rPr lang="da-DK" b="1" i="1">
                              <a:latin typeface="Cambria Math"/>
                            </a:rPr>
                            <m:t> </m:t>
                          </m:r>
                          <m:r>
                            <a:rPr lang="da-DK" b="1" i="1">
                              <a:latin typeface="Cambria Math"/>
                            </a:rPr>
                            <m:t>𝒐𝒇</m:t>
                          </m:r>
                          <m:r>
                            <a:rPr lang="da-DK" b="1" i="1">
                              <a:latin typeface="Cambria Math"/>
                            </a:rPr>
                            <m:t> </m:t>
                          </m:r>
                          <m:r>
                            <a:rPr lang="da-DK" b="1" i="1">
                              <a:latin typeface="Cambria Math"/>
                            </a:rPr>
                            <m:t>𝒅𝒊𝒈𝒊𝒕𝒔</m:t>
                          </m:r>
                          <m:r>
                            <a:rPr lang="da-DK" b="1" i="1">
                              <a:latin typeface="Cambria Math"/>
                            </a:rPr>
                            <m:t> −</m:t>
                          </m:r>
                          <m:r>
                            <a:rPr lang="da-DK" b="1" i="1">
                              <a:latin typeface="Cambria Math"/>
                            </a:rPr>
                            <m:t>𝟏</m:t>
                          </m:r>
                        </m:sup>
                        <m:e>
                          <m:sSup>
                            <m:sSupPr>
                              <m:ctrlPr>
                                <a:rPr lang="pt-BR" i="1">
                                  <a:latin typeface="Cambria Math" panose="02040503050406030204" pitchFamily="18" charset="0"/>
                                </a:rPr>
                              </m:ctrlPr>
                            </m:sSupPr>
                            <m:e>
                              <m:r>
                                <a:rPr lang="da-DK" b="1" i="1">
                                  <a:latin typeface="Cambria Math"/>
                                </a:rPr>
                                <m:t>(</m:t>
                              </m:r>
                              <m:r>
                                <a:rPr lang="da-DK" b="1" i="1" smtClean="0">
                                  <a:solidFill>
                                    <a:srgbClr val="00B0F0"/>
                                  </a:solidFill>
                                  <a:latin typeface="Cambria Math"/>
                                </a:rPr>
                                <m:t>𝒅𝒊𝒈𝒊𝒕</m:t>
                              </m:r>
                              <m:r>
                                <a:rPr lang="da-DK" b="1" i="1" smtClean="0">
                                  <a:solidFill>
                                    <a:srgbClr val="00B0F0"/>
                                  </a:solidFill>
                                  <a:latin typeface="Cambria Math"/>
                                </a:rPr>
                                <m:t> </m:t>
                              </m:r>
                              <m:r>
                                <a:rPr lang="da-DK" b="1" i="1" smtClean="0">
                                  <a:solidFill>
                                    <a:srgbClr val="00B0F0"/>
                                  </a:solidFill>
                                  <a:latin typeface="Cambria Math"/>
                                </a:rPr>
                                <m:t>𝒗𝒂𝒍𝒖𝒆</m:t>
                              </m:r>
                              <m:r>
                                <a:rPr lang="en-US" b="1" i="1" smtClean="0">
                                  <a:solidFill>
                                    <a:srgbClr val="00B0F0"/>
                                  </a:solidFill>
                                  <a:latin typeface="Cambria Math" panose="02040503050406030204" pitchFamily="18" charset="0"/>
                                </a:rPr>
                                <m:t>[</m:t>
                              </m:r>
                              <m:r>
                                <a:rPr lang="en-US" b="1" i="1" smtClean="0">
                                  <a:solidFill>
                                    <a:srgbClr val="00B0F0"/>
                                  </a:solidFill>
                                  <a:latin typeface="Cambria Math" panose="02040503050406030204" pitchFamily="18" charset="0"/>
                                </a:rPr>
                                <m:t>𝒏</m:t>
                              </m:r>
                              <m:r>
                                <a:rPr lang="en-US" b="1" i="1" smtClean="0">
                                  <a:solidFill>
                                    <a:srgbClr val="00B0F0"/>
                                  </a:solidFill>
                                  <a:latin typeface="Cambria Math" panose="02040503050406030204" pitchFamily="18" charset="0"/>
                                </a:rPr>
                                <m:t>]∗</m:t>
                              </m:r>
                              <m:r>
                                <a:rPr lang="da-DK" b="1" i="1" smtClean="0">
                                  <a:solidFill>
                                    <a:srgbClr val="FF0000"/>
                                  </a:solidFill>
                                  <a:latin typeface="Cambria Math"/>
                                </a:rPr>
                                <m:t>𝒃𝒂𝒔𝒆</m:t>
                              </m:r>
                            </m:e>
                            <m:sup>
                              <m:r>
                                <a:rPr lang="da-DK" b="1" i="1">
                                  <a:solidFill>
                                    <a:srgbClr val="00B050"/>
                                  </a:solidFill>
                                  <a:latin typeface="Cambria Math"/>
                                </a:rPr>
                                <m:t>𝒏</m:t>
                              </m:r>
                            </m:sup>
                          </m:sSup>
                          <m:r>
                            <a:rPr lang="da-DK" b="1" i="1">
                              <a:latin typeface="Cambria Math"/>
                            </a:rPr>
                            <m:t>)</m:t>
                          </m:r>
                        </m:e>
                      </m:nary>
                      <m:r>
                        <a:rPr lang="en-US" b="1" i="1" smtClean="0">
                          <a:latin typeface="Cambria Math" panose="02040503050406030204" pitchFamily="18" charset="0"/>
                        </a:rPr>
                        <m:t>=</m:t>
                      </m:r>
                      <m:r>
                        <a:rPr lang="da-DK" b="1">
                          <a:latin typeface="Cambria Math"/>
                        </a:rPr>
                        <m:t>𝐝𝐞𝐜𝐢𝐦𝐚𝐥</m:t>
                      </m:r>
                      <m:r>
                        <a:rPr lang="da-DK" b="1">
                          <a:latin typeface="Cambria Math"/>
                        </a:rPr>
                        <m:t> </m:t>
                      </m:r>
                      <m:r>
                        <a:rPr lang="da-DK" b="1">
                          <a:latin typeface="Cambria Math"/>
                        </a:rPr>
                        <m:t>𝐯𝐚𝐥𝐮𝐞</m:t>
                      </m:r>
                    </m:oMath>
                  </m:oMathPara>
                </a14:m>
                <a:endParaRPr lang="da-DK"/>
              </a:p>
            </p:txBody>
          </p:sp>
        </mc:Choice>
        <mc:Fallback xmlns="">
          <p:sp>
            <p:nvSpPr>
              <p:cNvPr id="4" name="Rectangle 3">
                <a:extLst>
                  <a:ext uri="{FF2B5EF4-FFF2-40B4-BE49-F238E27FC236}">
                    <a16:creationId xmlns:a16="http://schemas.microsoft.com/office/drawing/2014/main" id="{A9AE8C11-1E36-1D82-8CED-10C969E8B5E3}"/>
                  </a:ext>
                </a:extLst>
              </p:cNvPr>
              <p:cNvSpPr>
                <a:spLocks noRot="1" noChangeAspect="1" noMove="1" noResize="1" noEditPoints="1" noAdjustHandles="1" noChangeArrowheads="1" noChangeShapeType="1" noTextEdit="1"/>
              </p:cNvSpPr>
              <p:nvPr/>
            </p:nvSpPr>
            <p:spPr>
              <a:xfrm>
                <a:off x="4567142" y="1838476"/>
                <a:ext cx="6553200" cy="882934"/>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39537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589650" y="1514090"/>
            <a:ext cx="11331106" cy="4618261"/>
          </a:xfrm>
        </p:spPr>
        <p:txBody>
          <a:bodyPr>
            <a:noAutofit/>
          </a:bodyPr>
          <a:lstStyle/>
          <a:p>
            <a:r>
              <a:rPr lang="en-US" sz="1400" spc="0">
                <a:solidFill>
                  <a:schemeClr val="tx1"/>
                </a:solidFill>
              </a:rPr>
              <a:t>Bit: 		1 digit</a:t>
            </a:r>
          </a:p>
          <a:p>
            <a:r>
              <a:rPr lang="en-US" sz="1400" spc="0">
                <a:solidFill>
                  <a:schemeClr val="tx1"/>
                </a:solidFill>
              </a:rPr>
              <a:t>Nibble: 		4 digits</a:t>
            </a:r>
          </a:p>
          <a:p>
            <a:r>
              <a:rPr lang="en-US" sz="1400" spc="0">
                <a:solidFill>
                  <a:schemeClr val="tx1"/>
                </a:solidFill>
              </a:rPr>
              <a:t>Byte: 		8 digits</a:t>
            </a:r>
          </a:p>
          <a:p>
            <a:r>
              <a:rPr lang="en-US" sz="1400" spc="0">
                <a:solidFill>
                  <a:schemeClr val="tx1"/>
                </a:solidFill>
              </a:rPr>
              <a:t>Word: 		The standard memory bus width in your architecture (e.g. 16-bit, 32-bit, 64-bit words).</a:t>
            </a:r>
          </a:p>
          <a:p>
            <a:r>
              <a:rPr lang="da-DK" sz="1400" spc="0">
                <a:solidFill>
                  <a:schemeClr val="tx1"/>
                </a:solidFill>
              </a:rPr>
              <a:t>Basisværdi: 		</a:t>
            </a:r>
            <a:r>
              <a:rPr lang="da-DK" sz="1400" spc="0">
                <a:solidFill>
                  <a:srgbClr val="FF0000"/>
                </a:solidFill>
              </a:rPr>
              <a:t>2</a:t>
            </a:r>
          </a:p>
          <a:p>
            <a:r>
              <a:rPr lang="da-DK" sz="1400" spc="0">
                <a:solidFill>
                  <a:schemeClr val="tx1"/>
                </a:solidFill>
              </a:rPr>
              <a:t>Symbolske tegnsæt: 	</a:t>
            </a:r>
            <a:r>
              <a:rPr lang="da-DK" sz="1400" spc="0">
                <a:solidFill>
                  <a:srgbClr val="00B0F0"/>
                </a:solidFill>
              </a:rPr>
              <a:t>0</a:t>
            </a:r>
            <a:r>
              <a:rPr lang="da-DK" sz="1400" spc="0">
                <a:solidFill>
                  <a:schemeClr val="tx1"/>
                </a:solidFill>
              </a:rPr>
              <a:t>, </a:t>
            </a:r>
            <a:r>
              <a:rPr lang="da-DK" sz="1400" spc="0">
                <a:solidFill>
                  <a:srgbClr val="00B0F0"/>
                </a:solidFill>
              </a:rPr>
              <a:t>1</a:t>
            </a:r>
            <a:endParaRPr lang="en-US" sz="1400" spc="0">
              <a:solidFill>
                <a:srgbClr val="00B0F0"/>
              </a:solidFill>
            </a:endParaRPr>
          </a:p>
          <a:p>
            <a:pPr>
              <a:defRPr/>
            </a:pPr>
            <a:r>
              <a:rPr lang="en-US" sz="1400" spc="0">
                <a:solidFill>
                  <a:schemeClr val="tx1"/>
                </a:solidFill>
              </a:rPr>
              <a:t>Example:  </a:t>
            </a:r>
          </a:p>
          <a:p>
            <a:pPr>
              <a:defRPr/>
            </a:pPr>
            <a:r>
              <a:rPr lang="en-US" sz="1400" spc="0">
                <a:solidFill>
                  <a:schemeClr val="tx1"/>
                </a:solidFill>
              </a:rPr>
              <a:t>(</a:t>
            </a:r>
            <a:r>
              <a:rPr lang="en-US" sz="1400" spc="0">
                <a:solidFill>
                  <a:srgbClr val="00B0F0"/>
                </a:solidFill>
              </a:rPr>
              <a:t>10101</a:t>
            </a:r>
            <a:r>
              <a:rPr lang="en-US" sz="1400" spc="0">
                <a:solidFill>
                  <a:schemeClr val="tx1"/>
                </a:solidFill>
              </a:rPr>
              <a:t>)</a:t>
            </a:r>
            <a:r>
              <a:rPr lang="en-US" sz="1400" spc="0" baseline="-25000">
                <a:solidFill>
                  <a:schemeClr val="tx1"/>
                </a:solidFill>
              </a:rPr>
              <a:t>2</a:t>
            </a:r>
            <a:r>
              <a:rPr lang="en-US" sz="1400" spc="0">
                <a:solidFill>
                  <a:schemeClr val="tx1"/>
                </a:solidFill>
              </a:rPr>
              <a:t> = 	</a:t>
            </a:r>
            <a:r>
              <a:rPr lang="en-US" sz="1400" spc="0">
                <a:solidFill>
                  <a:srgbClr val="00B0F0"/>
                </a:solidFill>
              </a:rPr>
              <a:t>1</a:t>
            </a:r>
            <a:r>
              <a:rPr lang="en-US" sz="1400" spc="0">
                <a:solidFill>
                  <a:schemeClr val="tx1"/>
                </a:solidFill>
              </a:rPr>
              <a:t> x </a:t>
            </a:r>
            <a:r>
              <a:rPr lang="en-US" sz="1400" spc="0">
                <a:solidFill>
                  <a:srgbClr val="FF0000"/>
                </a:solidFill>
              </a:rPr>
              <a:t>2</a:t>
            </a:r>
            <a:r>
              <a:rPr lang="en-US" sz="1400" spc="0" baseline="30000">
                <a:solidFill>
                  <a:srgbClr val="00B050"/>
                </a:solidFill>
              </a:rPr>
              <a:t>4</a:t>
            </a:r>
            <a:r>
              <a:rPr lang="en-US" sz="1400" spc="0">
                <a:solidFill>
                  <a:schemeClr val="tx1"/>
                </a:solidFill>
              </a:rPr>
              <a:t> + </a:t>
            </a:r>
            <a:r>
              <a:rPr lang="en-US" sz="1400" spc="0">
                <a:solidFill>
                  <a:srgbClr val="00B0F0"/>
                </a:solidFill>
              </a:rPr>
              <a:t>0</a:t>
            </a:r>
            <a:r>
              <a:rPr lang="en-US" sz="1400" spc="0">
                <a:solidFill>
                  <a:schemeClr val="tx1"/>
                </a:solidFill>
              </a:rPr>
              <a:t> x </a:t>
            </a:r>
            <a:r>
              <a:rPr lang="en-US" sz="1400" spc="0">
                <a:solidFill>
                  <a:srgbClr val="FF0000"/>
                </a:solidFill>
              </a:rPr>
              <a:t>2</a:t>
            </a:r>
            <a:r>
              <a:rPr lang="en-US" sz="1400" spc="0" baseline="30000">
                <a:solidFill>
                  <a:srgbClr val="00B050"/>
                </a:solidFill>
              </a:rPr>
              <a:t>3</a:t>
            </a:r>
            <a:r>
              <a:rPr lang="en-US" sz="1400" spc="0">
                <a:solidFill>
                  <a:schemeClr val="tx1"/>
                </a:solidFill>
              </a:rPr>
              <a:t> + </a:t>
            </a:r>
            <a:r>
              <a:rPr lang="en-US" sz="1400" spc="0">
                <a:solidFill>
                  <a:srgbClr val="00B0F0"/>
                </a:solidFill>
              </a:rPr>
              <a:t>1</a:t>
            </a:r>
            <a:r>
              <a:rPr lang="en-US" sz="1400" spc="0">
                <a:solidFill>
                  <a:schemeClr val="tx1"/>
                </a:solidFill>
              </a:rPr>
              <a:t> x </a:t>
            </a:r>
            <a:r>
              <a:rPr lang="en-US" sz="1400" spc="0">
                <a:solidFill>
                  <a:srgbClr val="FF0000"/>
                </a:solidFill>
              </a:rPr>
              <a:t>2</a:t>
            </a:r>
            <a:r>
              <a:rPr lang="en-US" sz="1400" spc="0" baseline="30000">
                <a:solidFill>
                  <a:srgbClr val="00B050"/>
                </a:solidFill>
              </a:rPr>
              <a:t>2</a:t>
            </a:r>
            <a:r>
              <a:rPr lang="en-US" sz="1400" spc="0">
                <a:solidFill>
                  <a:schemeClr val="tx1"/>
                </a:solidFill>
              </a:rPr>
              <a:t> + </a:t>
            </a:r>
            <a:r>
              <a:rPr lang="en-US" sz="1400" spc="0">
                <a:solidFill>
                  <a:srgbClr val="00B0F0"/>
                </a:solidFill>
              </a:rPr>
              <a:t>0</a:t>
            </a:r>
            <a:r>
              <a:rPr lang="en-US" sz="1400" spc="0">
                <a:solidFill>
                  <a:schemeClr val="tx1"/>
                </a:solidFill>
              </a:rPr>
              <a:t> x </a:t>
            </a:r>
            <a:r>
              <a:rPr lang="en-US" sz="1400" spc="0">
                <a:solidFill>
                  <a:srgbClr val="FF0000"/>
                </a:solidFill>
              </a:rPr>
              <a:t>2</a:t>
            </a:r>
            <a:r>
              <a:rPr lang="en-US" sz="1400" spc="0" baseline="30000">
                <a:solidFill>
                  <a:srgbClr val="00B050"/>
                </a:solidFill>
              </a:rPr>
              <a:t>1</a:t>
            </a:r>
            <a:r>
              <a:rPr lang="en-US" sz="1400" spc="0">
                <a:solidFill>
                  <a:schemeClr val="tx1"/>
                </a:solidFill>
              </a:rPr>
              <a:t> + </a:t>
            </a:r>
            <a:r>
              <a:rPr lang="en-US" sz="1400" spc="0">
                <a:solidFill>
                  <a:srgbClr val="00B0F0"/>
                </a:solidFill>
              </a:rPr>
              <a:t>1</a:t>
            </a:r>
            <a:r>
              <a:rPr lang="en-US" sz="1400" spc="0">
                <a:solidFill>
                  <a:schemeClr val="tx1"/>
                </a:solidFill>
              </a:rPr>
              <a:t> x </a:t>
            </a:r>
            <a:r>
              <a:rPr lang="en-US" sz="1400" spc="0">
                <a:solidFill>
                  <a:srgbClr val="FF0000"/>
                </a:solidFill>
              </a:rPr>
              <a:t>2</a:t>
            </a:r>
            <a:r>
              <a:rPr lang="en-US" sz="1400" spc="0" baseline="30000">
                <a:solidFill>
                  <a:srgbClr val="00B050"/>
                </a:solidFill>
              </a:rPr>
              <a:t>0</a:t>
            </a:r>
          </a:p>
          <a:p>
            <a:pPr>
              <a:defRPr/>
            </a:pPr>
            <a:r>
              <a:rPr lang="en-US" sz="1400" spc="0">
                <a:solidFill>
                  <a:schemeClr val="tx1"/>
                </a:solidFill>
                <a:latin typeface="+mj-lt"/>
              </a:rPr>
              <a:t>	</a:t>
            </a:r>
            <a:r>
              <a:rPr lang="en-US" sz="1400" spc="0">
                <a:solidFill>
                  <a:schemeClr val="tx1"/>
                </a:solidFill>
              </a:rPr>
              <a:t>	1 x 16 + 0 x 8  + 1 x 4  + 0 x 2 + 1 x 1</a:t>
            </a:r>
          </a:p>
          <a:p>
            <a:pPr>
              <a:defRPr/>
            </a:pPr>
            <a:r>
              <a:rPr lang="en-US" sz="1400" spc="0">
                <a:solidFill>
                  <a:schemeClr val="tx1"/>
                </a:solidFill>
              </a:rPr>
              <a:t>		16     + 0      + 4      + 0     + 1   = (0021)</a:t>
            </a:r>
            <a:r>
              <a:rPr lang="en-US" sz="1400" spc="0" baseline="-25000">
                <a:solidFill>
                  <a:schemeClr val="tx1"/>
                </a:solidFill>
              </a:rPr>
              <a:t>10</a:t>
            </a:r>
            <a:r>
              <a:rPr lang="en-US" sz="1400" spc="0">
                <a:solidFill>
                  <a:schemeClr val="tx1"/>
                </a:solidFill>
              </a:rPr>
              <a:t> = (0 x </a:t>
            </a:r>
            <a:r>
              <a:rPr lang="en-US" sz="1400" spc="0">
                <a:solidFill>
                  <a:srgbClr val="FF0000"/>
                </a:solidFill>
              </a:rPr>
              <a:t>10</a:t>
            </a:r>
            <a:r>
              <a:rPr lang="en-US" sz="1400" spc="0" baseline="30000">
                <a:solidFill>
                  <a:srgbClr val="00B050"/>
                </a:solidFill>
              </a:rPr>
              <a:t>3</a:t>
            </a:r>
            <a:r>
              <a:rPr lang="en-US" sz="1400" spc="0">
                <a:solidFill>
                  <a:schemeClr val="tx1"/>
                </a:solidFill>
              </a:rPr>
              <a:t> + 0 x </a:t>
            </a:r>
            <a:r>
              <a:rPr lang="en-US" sz="1400" spc="0">
                <a:solidFill>
                  <a:srgbClr val="FF0000"/>
                </a:solidFill>
              </a:rPr>
              <a:t>10</a:t>
            </a:r>
            <a:r>
              <a:rPr lang="en-US" sz="1400" spc="0" baseline="30000">
                <a:solidFill>
                  <a:srgbClr val="00B050"/>
                </a:solidFill>
              </a:rPr>
              <a:t>2</a:t>
            </a:r>
            <a:r>
              <a:rPr lang="en-US" sz="1400" spc="0">
                <a:solidFill>
                  <a:schemeClr val="tx1"/>
                </a:solidFill>
              </a:rPr>
              <a:t> + 2 x </a:t>
            </a:r>
            <a:r>
              <a:rPr lang="en-US" sz="1400" spc="0">
                <a:solidFill>
                  <a:srgbClr val="FF0000"/>
                </a:solidFill>
              </a:rPr>
              <a:t>10</a:t>
            </a:r>
            <a:r>
              <a:rPr lang="en-US" sz="1400" spc="0" baseline="30000">
                <a:solidFill>
                  <a:srgbClr val="00B050"/>
                </a:solidFill>
              </a:rPr>
              <a:t>1</a:t>
            </a:r>
            <a:r>
              <a:rPr lang="en-US" sz="1400" spc="0">
                <a:solidFill>
                  <a:schemeClr val="tx1"/>
                </a:solidFill>
              </a:rPr>
              <a:t> + 1 x </a:t>
            </a:r>
            <a:r>
              <a:rPr lang="en-US" sz="1400" spc="0">
                <a:solidFill>
                  <a:srgbClr val="FF0000"/>
                </a:solidFill>
              </a:rPr>
              <a:t>10</a:t>
            </a:r>
            <a:r>
              <a:rPr lang="en-US" sz="1400" spc="0" baseline="30000">
                <a:solidFill>
                  <a:srgbClr val="00B050"/>
                </a:solidFill>
              </a:rPr>
              <a:t>0</a:t>
            </a:r>
            <a:r>
              <a:rPr lang="en-US" sz="1400" spc="0">
                <a:solidFill>
                  <a:schemeClr val="tx1"/>
                </a:solidFill>
              </a:rPr>
              <a:t> )</a:t>
            </a:r>
            <a:r>
              <a:rPr lang="en-US" sz="1400" spc="0" baseline="-25000">
                <a:solidFill>
                  <a:schemeClr val="tx1"/>
                </a:solidFill>
              </a:rPr>
              <a:t>10</a:t>
            </a:r>
          </a:p>
          <a:p>
            <a:endParaRPr lang="en-US" sz="400"/>
          </a:p>
        </p:txBody>
      </p:sp>
      <p:sp>
        <p:nvSpPr>
          <p:cNvPr id="2" name="Title 1"/>
          <p:cNvSpPr>
            <a:spLocks noGrp="1"/>
          </p:cNvSpPr>
          <p:nvPr>
            <p:ph type="title"/>
          </p:nvPr>
        </p:nvSpPr>
        <p:spPr/>
        <p:txBody>
          <a:bodyPr/>
          <a:lstStyle/>
          <a:p>
            <a:r>
              <a:rPr lang="da-DK" spc="300">
                <a:solidFill>
                  <a:schemeClr val="tx1"/>
                </a:solidFill>
              </a:rPr>
              <a:t>Det binære talsystem</a:t>
            </a:r>
          </a:p>
        </p:txBody>
      </p:sp>
      <mc:AlternateContent xmlns:mc="http://schemas.openxmlformats.org/markup-compatibility/2006" xmlns:a14="http://schemas.microsoft.com/office/drawing/2010/main">
        <mc:Choice Requires="a14">
          <p:sp>
            <p:nvSpPr>
              <p:cNvPr id="7" name="Rectangle 6"/>
              <p:cNvSpPr/>
              <p:nvPr/>
            </p:nvSpPr>
            <p:spPr>
              <a:xfrm>
                <a:off x="4125545" y="3105579"/>
                <a:ext cx="6553200" cy="8829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pt-BR" i="1" smtClean="0">
                              <a:latin typeface="Cambria Math" panose="02040503050406030204" pitchFamily="18" charset="0"/>
                            </a:rPr>
                          </m:ctrlPr>
                        </m:naryPr>
                        <m:sub>
                          <m:r>
                            <a:rPr lang="en-US" b="0" i="1" smtClean="0">
                              <a:latin typeface="Cambria Math" panose="02040503050406030204" pitchFamily="18" charset="0"/>
                            </a:rPr>
                            <m:t>𝑛</m:t>
                          </m:r>
                          <m:r>
                            <a:rPr lang="pt-BR" i="1">
                              <a:latin typeface="Cambria Math"/>
                            </a:rPr>
                            <m:t>=0</m:t>
                          </m:r>
                        </m:sub>
                        <m:sup>
                          <m:r>
                            <a:rPr lang="da-DK" b="1" i="1">
                              <a:latin typeface="Cambria Math"/>
                            </a:rPr>
                            <m:t>𝒏𝒖𝒎𝒃𝒆𝒓</m:t>
                          </m:r>
                          <m:r>
                            <a:rPr lang="da-DK" b="1" i="1">
                              <a:latin typeface="Cambria Math"/>
                            </a:rPr>
                            <m:t> </m:t>
                          </m:r>
                          <m:r>
                            <a:rPr lang="da-DK" b="1" i="1">
                              <a:latin typeface="Cambria Math"/>
                            </a:rPr>
                            <m:t>𝒐𝒇</m:t>
                          </m:r>
                          <m:r>
                            <a:rPr lang="da-DK" b="1" i="1">
                              <a:latin typeface="Cambria Math"/>
                            </a:rPr>
                            <m:t> </m:t>
                          </m:r>
                          <m:r>
                            <a:rPr lang="da-DK" b="1" i="1">
                              <a:latin typeface="Cambria Math"/>
                            </a:rPr>
                            <m:t>𝒅𝒊𝒈𝒊𝒕𝒔</m:t>
                          </m:r>
                          <m:r>
                            <a:rPr lang="da-DK" b="1" i="1">
                              <a:latin typeface="Cambria Math"/>
                            </a:rPr>
                            <m:t> −</m:t>
                          </m:r>
                          <m:r>
                            <a:rPr lang="da-DK" b="1" i="1">
                              <a:latin typeface="Cambria Math"/>
                            </a:rPr>
                            <m:t>𝟏</m:t>
                          </m:r>
                        </m:sup>
                        <m:e>
                          <m:sSup>
                            <m:sSupPr>
                              <m:ctrlPr>
                                <a:rPr lang="pt-BR" i="1">
                                  <a:latin typeface="Cambria Math" panose="02040503050406030204" pitchFamily="18" charset="0"/>
                                </a:rPr>
                              </m:ctrlPr>
                            </m:sSupPr>
                            <m:e>
                              <m:r>
                                <a:rPr lang="da-DK" b="1" i="1">
                                  <a:latin typeface="Cambria Math"/>
                                </a:rPr>
                                <m:t>(</m:t>
                              </m:r>
                              <m:r>
                                <a:rPr lang="da-DK" b="1" i="1" smtClean="0">
                                  <a:solidFill>
                                    <a:srgbClr val="00B0F0"/>
                                  </a:solidFill>
                                  <a:latin typeface="Cambria Math"/>
                                </a:rPr>
                                <m:t>𝒅𝒊𝒈𝒊𝒕</m:t>
                              </m:r>
                              <m:r>
                                <a:rPr lang="da-DK" b="1" i="1" smtClean="0">
                                  <a:solidFill>
                                    <a:srgbClr val="00B0F0"/>
                                  </a:solidFill>
                                  <a:latin typeface="Cambria Math"/>
                                </a:rPr>
                                <m:t> </m:t>
                              </m:r>
                              <m:r>
                                <a:rPr lang="da-DK" b="1" i="1" smtClean="0">
                                  <a:solidFill>
                                    <a:srgbClr val="00B0F0"/>
                                  </a:solidFill>
                                  <a:latin typeface="Cambria Math"/>
                                </a:rPr>
                                <m:t>𝒗𝒂𝒍𝒖𝒆</m:t>
                              </m:r>
                              <m:r>
                                <a:rPr lang="en-US" b="1" i="1" smtClean="0">
                                  <a:solidFill>
                                    <a:srgbClr val="00B0F0"/>
                                  </a:solidFill>
                                  <a:latin typeface="Cambria Math" panose="02040503050406030204" pitchFamily="18" charset="0"/>
                                </a:rPr>
                                <m:t>[</m:t>
                              </m:r>
                              <m:r>
                                <a:rPr lang="en-US" b="1" i="1" smtClean="0">
                                  <a:solidFill>
                                    <a:srgbClr val="00B0F0"/>
                                  </a:solidFill>
                                  <a:latin typeface="Cambria Math" panose="02040503050406030204" pitchFamily="18" charset="0"/>
                                </a:rPr>
                                <m:t>𝒏</m:t>
                              </m:r>
                              <m:r>
                                <a:rPr lang="en-US" b="1" i="1" smtClean="0">
                                  <a:solidFill>
                                    <a:srgbClr val="00B0F0"/>
                                  </a:solidFill>
                                  <a:latin typeface="Cambria Math" panose="02040503050406030204" pitchFamily="18" charset="0"/>
                                </a:rPr>
                                <m:t>]∗</m:t>
                              </m:r>
                              <m:r>
                                <a:rPr lang="da-DK" b="1" i="1" smtClean="0">
                                  <a:solidFill>
                                    <a:srgbClr val="FF0000"/>
                                  </a:solidFill>
                                  <a:latin typeface="Cambria Math"/>
                                </a:rPr>
                                <m:t>𝒃𝒂𝒔𝒆</m:t>
                              </m:r>
                            </m:e>
                            <m:sup>
                              <m:r>
                                <a:rPr lang="da-DK" b="1" i="1">
                                  <a:solidFill>
                                    <a:srgbClr val="00B050"/>
                                  </a:solidFill>
                                  <a:latin typeface="Cambria Math"/>
                                </a:rPr>
                                <m:t>𝒏</m:t>
                              </m:r>
                            </m:sup>
                          </m:sSup>
                          <m:r>
                            <a:rPr lang="da-DK" b="1" i="1">
                              <a:latin typeface="Cambria Math"/>
                            </a:rPr>
                            <m:t>)</m:t>
                          </m:r>
                        </m:e>
                      </m:nary>
                      <m:r>
                        <a:rPr lang="en-US" b="1" i="1" smtClean="0">
                          <a:latin typeface="Cambria Math" panose="02040503050406030204" pitchFamily="18" charset="0"/>
                        </a:rPr>
                        <m:t>=</m:t>
                      </m:r>
                      <m:r>
                        <a:rPr lang="da-DK" b="1">
                          <a:latin typeface="Cambria Math"/>
                        </a:rPr>
                        <m:t>𝐝𝐞𝐜𝐢𝐦𝐚𝐥</m:t>
                      </m:r>
                      <m:r>
                        <a:rPr lang="da-DK" b="1">
                          <a:latin typeface="Cambria Math"/>
                        </a:rPr>
                        <m:t> </m:t>
                      </m:r>
                      <m:r>
                        <a:rPr lang="da-DK" b="1">
                          <a:latin typeface="Cambria Math"/>
                        </a:rPr>
                        <m:t>𝐯𝐚𝐥𝐮𝐞</m:t>
                      </m:r>
                    </m:oMath>
                  </m:oMathPara>
                </a14:m>
                <a:endParaRPr lang="da-DK"/>
              </a:p>
            </p:txBody>
          </p:sp>
        </mc:Choice>
        <mc:Fallback xmlns="">
          <p:sp>
            <p:nvSpPr>
              <p:cNvPr id="7" name="Rectangle 6"/>
              <p:cNvSpPr>
                <a:spLocks noRot="1" noChangeAspect="1" noMove="1" noResize="1" noEditPoints="1" noAdjustHandles="1" noChangeArrowheads="1" noChangeShapeType="1" noTextEdit="1"/>
              </p:cNvSpPr>
              <p:nvPr/>
            </p:nvSpPr>
            <p:spPr>
              <a:xfrm>
                <a:off x="4125545" y="3105579"/>
                <a:ext cx="6553200" cy="882934"/>
              </a:xfrm>
              <a:prstGeom prst="rect">
                <a:avLst/>
              </a:prstGeom>
              <a:blipFill>
                <a:blip r:embed="rId2"/>
                <a:stretch>
                  <a:fillRect/>
                </a:stretch>
              </a:blipFill>
            </p:spPr>
            <p:txBody>
              <a:bodyPr/>
              <a:lstStyle/>
              <a:p>
                <a:r>
                  <a:rPr lang="en-US">
                    <a:noFill/>
                  </a:rPr>
                  <a:t> </a:t>
                </a:r>
              </a:p>
            </p:txBody>
          </p:sp>
        </mc:Fallback>
      </mc:AlternateContent>
      <p:sp>
        <p:nvSpPr>
          <p:cNvPr id="8" name="Rectangle 7"/>
          <p:cNvSpPr/>
          <p:nvPr/>
        </p:nvSpPr>
        <p:spPr>
          <a:xfrm>
            <a:off x="536575" y="4510513"/>
            <a:ext cx="790601" cy="307777"/>
          </a:xfrm>
          <a:prstGeom prst="rect">
            <a:avLst/>
          </a:prstGeom>
        </p:spPr>
        <p:txBody>
          <a:bodyPr wrap="none">
            <a:spAutoFit/>
          </a:bodyPr>
          <a:lstStyle/>
          <a:p>
            <a:r>
              <a:rPr lang="en-US" sz="1400" baseline="30000">
                <a:solidFill>
                  <a:srgbClr val="00B050"/>
                </a:solidFill>
                <a:latin typeface="Arial" charset="0"/>
                <a:ea typeface="ＭＳ Ｐゴシック" charset="0"/>
              </a:rPr>
              <a:t>4  3  2  1  0</a:t>
            </a:r>
            <a:endParaRPr lang="da-DK" sz="1400">
              <a:solidFill>
                <a:srgbClr val="00B050"/>
              </a:solidFill>
            </a:endParaRPr>
          </a:p>
        </p:txBody>
      </p:sp>
    </p:spTree>
    <p:extLst>
      <p:ext uri="{BB962C8B-B14F-4D97-AF65-F5344CB8AC3E}">
        <p14:creationId xmlns:p14="http://schemas.microsoft.com/office/powerpoint/2010/main" val="4169173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59564" y="1344961"/>
                <a:ext cx="6623886" cy="5130382"/>
              </a:xfrm>
            </p:spPr>
            <p:txBody>
              <a:bodyPr>
                <a:noAutofit/>
              </a:bodyPr>
              <a:lstStyle/>
              <a:p>
                <a:r>
                  <a:rPr lang="da-DK" sz="1800" spc="0">
                    <a:solidFill>
                      <a:schemeClr val="tx1"/>
                    </a:solidFill>
                    <a:latin typeface="+mj-lt"/>
                  </a:rPr>
                  <a:t>Basisværdi: </a:t>
                </a:r>
                <a:br>
                  <a:rPr lang="da-DK" sz="1800" spc="0">
                    <a:solidFill>
                      <a:schemeClr val="tx1"/>
                    </a:solidFill>
                    <a:latin typeface="+mj-lt"/>
                  </a:rPr>
                </a:br>
                <a:r>
                  <a:rPr lang="da-DK" sz="1800" spc="0">
                    <a:solidFill>
                      <a:schemeClr val="tx1"/>
                    </a:solidFill>
                    <a:latin typeface="+mj-lt"/>
                  </a:rPr>
                  <a:t>16</a:t>
                </a:r>
              </a:p>
              <a:p>
                <a:r>
                  <a:rPr lang="da-DK" sz="1800" spc="0">
                    <a:solidFill>
                      <a:schemeClr val="tx1"/>
                    </a:solidFill>
                    <a:latin typeface="+mj-lt"/>
                  </a:rPr>
                  <a:t>Symbolske tegnsæt: </a:t>
                </a:r>
                <a:br>
                  <a:rPr lang="da-DK" sz="1800" spc="0">
                    <a:solidFill>
                      <a:schemeClr val="tx1"/>
                    </a:solidFill>
                    <a:latin typeface="+mj-lt"/>
                  </a:rPr>
                </a:br>
                <a:r>
                  <a:rPr lang="da-DK" sz="1800" spc="0">
                    <a:solidFill>
                      <a:schemeClr val="tx1"/>
                    </a:solidFill>
                    <a:latin typeface="+mj-lt"/>
                  </a:rPr>
                  <a:t>0, 1, 2, 3, 4, 5, 6, 7, 8, 9, A, B, C, D, E, F</a:t>
                </a:r>
              </a:p>
              <a:p>
                <a:r>
                  <a:rPr lang="da-DK" sz="1800" spc="0">
                    <a:solidFill>
                      <a:schemeClr val="tx1"/>
                    </a:solidFill>
                    <a:latin typeface="+mj-lt"/>
                  </a:rPr>
                  <a:t>Fra det binære:</a:t>
                </a:r>
                <a:br>
                  <a:rPr lang="da-DK" sz="1800" spc="0">
                    <a:solidFill>
                      <a:schemeClr val="tx1"/>
                    </a:solidFill>
                    <a:latin typeface="+mj-lt"/>
                  </a:rPr>
                </a:br>
                <a:r>
                  <a:rPr lang="da-DK" sz="1800" spc="0">
                    <a:solidFill>
                      <a:schemeClr val="tx1"/>
                    </a:solidFill>
                    <a:latin typeface="+mj-lt"/>
                  </a:rPr>
                  <a:t>	</a:t>
                </a:r>
                <a:r>
                  <a:rPr lang="en-US" sz="1800" spc="0">
                    <a:solidFill>
                      <a:schemeClr val="tx1"/>
                    </a:solidFill>
                    <a:latin typeface="+mj-lt"/>
                  </a:rPr>
                  <a:t>Nibble: 	4 digits</a:t>
                </a:r>
                <a:r>
                  <a:rPr lang="en-US" sz="1800" spc="0" baseline="-25000">
                    <a:solidFill>
                      <a:schemeClr val="tx1"/>
                    </a:solidFill>
                    <a:latin typeface="+mj-lt"/>
                  </a:rPr>
                  <a:t>2</a:t>
                </a:r>
                <a:r>
                  <a:rPr lang="en-US" sz="1800" spc="0">
                    <a:solidFill>
                      <a:schemeClr val="tx1"/>
                    </a:solidFill>
                    <a:latin typeface="+mj-lt"/>
                  </a:rPr>
                  <a:t> = 1 digit</a:t>
                </a:r>
                <a:r>
                  <a:rPr lang="en-US" sz="1800" spc="0" baseline="-25000">
                    <a:solidFill>
                      <a:schemeClr val="tx1"/>
                    </a:solidFill>
                    <a:latin typeface="+mj-lt"/>
                  </a:rPr>
                  <a:t>16</a:t>
                </a:r>
                <a:endParaRPr lang="en-US" sz="1800" spc="0">
                  <a:solidFill>
                    <a:schemeClr val="tx1"/>
                  </a:solidFill>
                  <a:latin typeface="+mj-lt"/>
                </a:endParaRPr>
              </a:p>
              <a:p>
                <a:r>
                  <a:rPr lang="en-US" sz="1800" spc="0">
                    <a:solidFill>
                      <a:schemeClr val="tx1"/>
                    </a:solidFill>
                    <a:latin typeface="+mj-lt"/>
                  </a:rPr>
                  <a:t>	Byte: 	8 digits</a:t>
                </a:r>
                <a:r>
                  <a:rPr lang="en-US" sz="1800" spc="0" baseline="-25000">
                    <a:solidFill>
                      <a:schemeClr val="tx1"/>
                    </a:solidFill>
                    <a:latin typeface="+mj-lt"/>
                  </a:rPr>
                  <a:t>2</a:t>
                </a:r>
                <a:r>
                  <a:rPr lang="en-US" sz="1800" spc="0">
                    <a:solidFill>
                      <a:schemeClr val="tx1"/>
                    </a:solidFill>
                    <a:latin typeface="+mj-lt"/>
                  </a:rPr>
                  <a:t> = 2 digit</a:t>
                </a:r>
                <a:r>
                  <a:rPr lang="en-US" sz="1800" spc="0" baseline="-25000">
                    <a:solidFill>
                      <a:schemeClr val="tx1"/>
                    </a:solidFill>
                    <a:latin typeface="+mj-lt"/>
                  </a:rPr>
                  <a:t>16</a:t>
                </a:r>
              </a:p>
              <a:p>
                <a:r>
                  <a:rPr lang="da-DK" sz="1800" spc="0">
                    <a:solidFill>
                      <a:schemeClr val="tx1"/>
                    </a:solidFill>
                    <a:latin typeface="+mj-lt"/>
                  </a:rPr>
                  <a:t>Max Value:	</a:t>
                </a:r>
                <a14:m>
                  <m:oMath xmlns:m="http://schemas.openxmlformats.org/officeDocument/2006/math">
                    <m:r>
                      <a:rPr lang="da-DK" sz="1800" b="0" i="1" spc="0" smtClean="0">
                        <a:solidFill>
                          <a:schemeClr val="tx1"/>
                        </a:solidFill>
                        <a:latin typeface="Cambria Math" panose="02040503050406030204" pitchFamily="18" charset="0"/>
                      </a:rPr>
                      <m:t>𝑏𝑎𝑠</m:t>
                    </m:r>
                    <m:sSup>
                      <m:sSupPr>
                        <m:ctrlPr>
                          <a:rPr lang="da-DK" sz="1800" b="0" i="1" spc="0" smtClean="0">
                            <a:solidFill>
                              <a:schemeClr val="tx1"/>
                            </a:solidFill>
                            <a:latin typeface="Cambria Math" panose="02040503050406030204" pitchFamily="18" charset="0"/>
                          </a:rPr>
                        </m:ctrlPr>
                      </m:sSupPr>
                      <m:e>
                        <m:r>
                          <a:rPr lang="da-DK" sz="1800" b="0" i="1" spc="0" smtClean="0">
                            <a:solidFill>
                              <a:schemeClr val="tx1"/>
                            </a:solidFill>
                            <a:latin typeface="Cambria Math" panose="02040503050406030204" pitchFamily="18" charset="0"/>
                          </a:rPr>
                          <m:t>𝑒</m:t>
                        </m:r>
                      </m:e>
                      <m:sup>
                        <m:r>
                          <a:rPr lang="da-DK" sz="1800" b="0" i="1" spc="0" smtClean="0">
                            <a:solidFill>
                              <a:schemeClr val="tx1"/>
                            </a:solidFill>
                            <a:latin typeface="Cambria Math" panose="02040503050406030204" pitchFamily="18" charset="0"/>
                          </a:rPr>
                          <m:t>#</m:t>
                        </m:r>
                        <m:r>
                          <a:rPr lang="da-DK" sz="1800" b="0" i="1" spc="0" smtClean="0">
                            <a:solidFill>
                              <a:schemeClr val="tx1"/>
                            </a:solidFill>
                            <a:latin typeface="Cambria Math" panose="02040503050406030204" pitchFamily="18" charset="0"/>
                          </a:rPr>
                          <m:t>𝑑𝑖𝑔𝑖𝑡𝑠</m:t>
                        </m:r>
                      </m:sup>
                    </m:sSup>
                    <m:r>
                      <a:rPr lang="da-DK" sz="1800" b="0" i="1" spc="0" smtClean="0">
                        <a:solidFill>
                          <a:schemeClr val="tx1"/>
                        </a:solidFill>
                        <a:latin typeface="Cambria Math" panose="02040503050406030204" pitchFamily="18" charset="0"/>
                      </a:rPr>
                      <m:t>−1</m:t>
                    </m:r>
                  </m:oMath>
                </a14:m>
                <a:endParaRPr lang="da-DK" sz="1800" spc="0">
                  <a:solidFill>
                    <a:schemeClr val="tx1"/>
                  </a:solidFill>
                  <a:latin typeface="+mj-lt"/>
                </a:endParaRPr>
              </a:p>
              <a:p>
                <a:r>
                  <a:rPr lang="da-DK" sz="1800" spc="0">
                    <a:solidFill>
                      <a:schemeClr val="tx1"/>
                    </a:solidFill>
                    <a:latin typeface="+mj-lt"/>
                  </a:rPr>
                  <a:t>i.e. 		</a:t>
                </a:r>
                <a14:m>
                  <m:oMath xmlns:m="http://schemas.openxmlformats.org/officeDocument/2006/math">
                    <m:sSub>
                      <m:sSubPr>
                        <m:ctrlPr>
                          <a:rPr lang="da-DK" sz="1800" b="0" i="1" spc="0" dirty="0" smtClean="0">
                            <a:solidFill>
                              <a:schemeClr val="tx1"/>
                            </a:solidFill>
                            <a:latin typeface="Cambria Math" panose="02040503050406030204" pitchFamily="18" charset="0"/>
                          </a:rPr>
                        </m:ctrlPr>
                      </m:sSubPr>
                      <m:e>
                        <m:sSub>
                          <m:sSubPr>
                            <m:ctrlPr>
                              <a:rPr lang="da-DK" sz="1800" b="0" i="1" spc="0" dirty="0" smtClean="0">
                                <a:solidFill>
                                  <a:schemeClr val="tx1"/>
                                </a:solidFill>
                                <a:latin typeface="Cambria Math" panose="02040503050406030204" pitchFamily="18" charset="0"/>
                              </a:rPr>
                            </m:ctrlPr>
                          </m:sSubPr>
                          <m:e>
                            <m:r>
                              <m:rPr>
                                <m:sty m:val="p"/>
                              </m:rPr>
                              <a:rPr lang="da-DK" sz="1800" b="0" i="0" spc="0" dirty="0" smtClean="0">
                                <a:solidFill>
                                  <a:schemeClr val="tx1"/>
                                </a:solidFill>
                                <a:latin typeface="Cambria Math" panose="02040503050406030204" pitchFamily="18" charset="0"/>
                              </a:rPr>
                              <m:t>x</m:t>
                            </m:r>
                          </m:e>
                          <m:sub>
                            <m:r>
                              <a:rPr lang="da-DK" sz="1800" b="0" i="0" spc="0" dirty="0" smtClean="0">
                                <a:solidFill>
                                  <a:schemeClr val="tx1"/>
                                </a:solidFill>
                                <a:latin typeface="Cambria Math" panose="02040503050406030204" pitchFamily="18" charset="0"/>
                              </a:rPr>
                              <m:t>2</m:t>
                            </m:r>
                          </m:sub>
                        </m:sSub>
                        <m:sSub>
                          <m:sSubPr>
                            <m:ctrlPr>
                              <a:rPr lang="da-DK" sz="1800" b="0" i="1" spc="0" dirty="0" smtClean="0">
                                <a:solidFill>
                                  <a:schemeClr val="tx1"/>
                                </a:solidFill>
                                <a:latin typeface="Cambria Math" panose="02040503050406030204" pitchFamily="18" charset="0"/>
                              </a:rPr>
                            </m:ctrlPr>
                          </m:sSubPr>
                          <m:e>
                            <m:r>
                              <m:rPr>
                                <m:sty m:val="p"/>
                              </m:rPr>
                              <a:rPr lang="da-DK" sz="1800" b="0" i="0" spc="0" dirty="0" smtClean="0">
                                <a:solidFill>
                                  <a:schemeClr val="tx1"/>
                                </a:solidFill>
                                <a:latin typeface="Cambria Math" panose="02040503050406030204" pitchFamily="18" charset="0"/>
                              </a:rPr>
                              <m:t>x</m:t>
                            </m:r>
                          </m:e>
                          <m:sub>
                            <m:r>
                              <a:rPr lang="da-DK" sz="1800" b="0" i="0" spc="0" dirty="0" smtClean="0">
                                <a:solidFill>
                                  <a:schemeClr val="tx1"/>
                                </a:solidFill>
                                <a:latin typeface="Cambria Math" panose="02040503050406030204" pitchFamily="18" charset="0"/>
                              </a:rPr>
                              <m:t>1</m:t>
                            </m:r>
                          </m:sub>
                        </m:sSub>
                        <m:sSub>
                          <m:sSubPr>
                            <m:ctrlPr>
                              <a:rPr lang="da-DK" sz="1800" b="0" i="1" spc="0" dirty="0" smtClean="0">
                                <a:solidFill>
                                  <a:schemeClr val="tx1"/>
                                </a:solidFill>
                                <a:latin typeface="Cambria Math" panose="02040503050406030204" pitchFamily="18" charset="0"/>
                              </a:rPr>
                            </m:ctrlPr>
                          </m:sSubPr>
                          <m:e>
                            <m:r>
                              <m:rPr>
                                <m:sty m:val="p"/>
                              </m:rPr>
                              <a:rPr lang="da-DK" sz="1800" b="0" i="0" spc="0" dirty="0" smtClean="0">
                                <a:solidFill>
                                  <a:schemeClr val="tx1"/>
                                </a:solidFill>
                                <a:latin typeface="Cambria Math" panose="02040503050406030204" pitchFamily="18" charset="0"/>
                              </a:rPr>
                              <m:t>x</m:t>
                            </m:r>
                          </m:e>
                          <m:sub>
                            <m:r>
                              <a:rPr lang="da-DK" sz="1800" b="0" i="0" spc="0" dirty="0" smtClean="0">
                                <a:solidFill>
                                  <a:schemeClr val="tx1"/>
                                </a:solidFill>
                                <a:latin typeface="Cambria Math" panose="02040503050406030204" pitchFamily="18" charset="0"/>
                              </a:rPr>
                              <m:t>0</m:t>
                            </m:r>
                          </m:sub>
                        </m:sSub>
                      </m:e>
                      <m:sub>
                        <m:r>
                          <m:rPr>
                            <m:sty m:val="p"/>
                          </m:rPr>
                          <a:rPr lang="da-DK" sz="1800" b="0" i="0" spc="0" dirty="0" smtClean="0">
                            <a:solidFill>
                              <a:schemeClr val="tx1"/>
                            </a:solidFill>
                            <a:latin typeface="Cambria Math" panose="02040503050406030204" pitchFamily="18" charset="0"/>
                          </a:rPr>
                          <m:t>base</m:t>
                        </m:r>
                        <m:r>
                          <a:rPr lang="da-DK" sz="1800" b="0" i="0" spc="0" dirty="0" smtClean="0">
                            <a:solidFill>
                              <a:schemeClr val="tx1"/>
                            </a:solidFill>
                            <a:latin typeface="Cambria Math" panose="02040503050406030204" pitchFamily="18" charset="0"/>
                          </a:rPr>
                          <m:t>10</m:t>
                        </m:r>
                      </m:sub>
                    </m:sSub>
                    <m:r>
                      <a:rPr lang="da-DK" sz="1800" b="0" i="0" spc="0" dirty="0" smtClean="0">
                        <a:solidFill>
                          <a:schemeClr val="tx1"/>
                        </a:solidFill>
                        <a:latin typeface="Cambria Math" panose="02040503050406030204" pitchFamily="18" charset="0"/>
                      </a:rPr>
                      <m:t>=</m:t>
                    </m:r>
                    <m:sSup>
                      <m:sSupPr>
                        <m:ctrlPr>
                          <a:rPr lang="da-DK" sz="1800" i="1" spc="0" dirty="0" smtClean="0">
                            <a:solidFill>
                              <a:schemeClr val="tx1"/>
                            </a:solidFill>
                            <a:latin typeface="Cambria Math" panose="02040503050406030204" pitchFamily="18" charset="0"/>
                          </a:rPr>
                        </m:ctrlPr>
                      </m:sSupPr>
                      <m:e>
                        <m:r>
                          <a:rPr lang="da-DK" sz="1800" i="1" spc="0" dirty="0" smtClean="0">
                            <a:solidFill>
                              <a:schemeClr val="tx1"/>
                            </a:solidFill>
                            <a:latin typeface="Cambria Math" panose="02040503050406030204" pitchFamily="18" charset="0"/>
                          </a:rPr>
                          <m:t>10</m:t>
                        </m:r>
                      </m:e>
                      <m:sup>
                        <m:r>
                          <a:rPr lang="da-DK" sz="1800" i="1" spc="0" dirty="0" smtClean="0">
                            <a:solidFill>
                              <a:schemeClr val="tx1"/>
                            </a:solidFill>
                            <a:latin typeface="Cambria Math" panose="02040503050406030204" pitchFamily="18" charset="0"/>
                          </a:rPr>
                          <m:t>3</m:t>
                        </m:r>
                      </m:sup>
                    </m:sSup>
                    <m:r>
                      <a:rPr lang="da-DK" sz="1800" i="1" spc="0" dirty="0" smtClean="0">
                        <a:solidFill>
                          <a:schemeClr val="tx1"/>
                        </a:solidFill>
                        <a:latin typeface="Cambria Math" panose="02040503050406030204" pitchFamily="18" charset="0"/>
                      </a:rPr>
                      <m:t>−1=999</m:t>
                    </m:r>
                  </m:oMath>
                </a14:m>
                <a:endParaRPr lang="da-DK" sz="1800" spc="0">
                  <a:solidFill>
                    <a:schemeClr val="tx1"/>
                  </a:solidFill>
                  <a:latin typeface="+mj-lt"/>
                </a:endParaRPr>
              </a:p>
              <a:p>
                <a:r>
                  <a:rPr lang="da-DK" sz="1800" spc="0">
                    <a:solidFill>
                      <a:schemeClr val="tx1"/>
                    </a:solidFill>
                    <a:latin typeface="+mj-lt"/>
                  </a:rPr>
                  <a:t>		</a:t>
                </a:r>
                <a14:m>
                  <m:oMath xmlns:m="http://schemas.openxmlformats.org/officeDocument/2006/math">
                    <m:sSub>
                      <m:sSubPr>
                        <m:ctrlPr>
                          <a:rPr lang="da-DK" sz="1800" i="1" spc="0" dirty="0">
                            <a:solidFill>
                              <a:schemeClr val="tx1"/>
                            </a:solidFill>
                            <a:latin typeface="Cambria Math" panose="02040503050406030204" pitchFamily="18" charset="0"/>
                          </a:rPr>
                        </m:ctrlPr>
                      </m:sSubPr>
                      <m:e>
                        <m:sSub>
                          <m:sSubPr>
                            <m:ctrlPr>
                              <a:rPr lang="da-DK" sz="1800" i="1" spc="0" dirty="0">
                                <a:solidFill>
                                  <a:schemeClr val="tx1"/>
                                </a:solidFill>
                                <a:latin typeface="Cambria Math" panose="02040503050406030204" pitchFamily="18" charset="0"/>
                              </a:rPr>
                            </m:ctrlPr>
                          </m:sSubPr>
                          <m:e>
                            <m:r>
                              <m:rPr>
                                <m:sty m:val="p"/>
                              </m:rPr>
                              <a:rPr lang="da-DK" sz="1800" spc="0" dirty="0">
                                <a:solidFill>
                                  <a:schemeClr val="tx1"/>
                                </a:solidFill>
                                <a:latin typeface="Cambria Math" panose="02040503050406030204" pitchFamily="18" charset="0"/>
                              </a:rPr>
                              <m:t>x</m:t>
                            </m:r>
                          </m:e>
                          <m:sub>
                            <m:r>
                              <a:rPr lang="da-DK" sz="1800" b="0" i="1" spc="0" dirty="0" smtClean="0">
                                <a:solidFill>
                                  <a:schemeClr val="tx1"/>
                                </a:solidFill>
                                <a:latin typeface="Cambria Math" panose="02040503050406030204" pitchFamily="18" charset="0"/>
                              </a:rPr>
                              <m:t>15</m:t>
                            </m:r>
                          </m:sub>
                        </m:sSub>
                        <m:r>
                          <a:rPr lang="da-DK" sz="1800" b="0" i="1" spc="0" dirty="0" smtClean="0">
                            <a:solidFill>
                              <a:schemeClr val="tx1"/>
                            </a:solidFill>
                            <a:latin typeface="Cambria Math" panose="02040503050406030204" pitchFamily="18" charset="0"/>
                          </a:rPr>
                          <m:t>…</m:t>
                        </m:r>
                        <m:sSub>
                          <m:sSubPr>
                            <m:ctrlPr>
                              <a:rPr lang="da-DK" sz="1800" i="1" spc="0" dirty="0">
                                <a:solidFill>
                                  <a:schemeClr val="tx1"/>
                                </a:solidFill>
                                <a:latin typeface="Cambria Math" panose="02040503050406030204" pitchFamily="18" charset="0"/>
                              </a:rPr>
                            </m:ctrlPr>
                          </m:sSubPr>
                          <m:e>
                            <m:r>
                              <m:rPr>
                                <m:sty m:val="p"/>
                              </m:rPr>
                              <a:rPr lang="da-DK" sz="1800" spc="0" dirty="0">
                                <a:solidFill>
                                  <a:schemeClr val="tx1"/>
                                </a:solidFill>
                                <a:latin typeface="Cambria Math" panose="02040503050406030204" pitchFamily="18" charset="0"/>
                              </a:rPr>
                              <m:t>x</m:t>
                            </m:r>
                          </m:e>
                          <m:sub>
                            <m:r>
                              <a:rPr lang="da-DK" sz="1800" spc="0" dirty="0">
                                <a:solidFill>
                                  <a:schemeClr val="tx1"/>
                                </a:solidFill>
                                <a:latin typeface="Cambria Math" panose="02040503050406030204" pitchFamily="18" charset="0"/>
                              </a:rPr>
                              <m:t>0</m:t>
                            </m:r>
                          </m:sub>
                        </m:sSub>
                      </m:e>
                      <m:sub>
                        <m:r>
                          <m:rPr>
                            <m:sty m:val="p"/>
                          </m:rPr>
                          <a:rPr lang="da-DK" sz="1800" spc="0" dirty="0">
                            <a:solidFill>
                              <a:schemeClr val="tx1"/>
                            </a:solidFill>
                            <a:latin typeface="Cambria Math" panose="02040503050406030204" pitchFamily="18" charset="0"/>
                          </a:rPr>
                          <m:t>base</m:t>
                        </m:r>
                        <m:r>
                          <a:rPr lang="da-DK" sz="1800" b="0" i="1" spc="0" dirty="0" smtClean="0">
                            <a:solidFill>
                              <a:schemeClr val="tx1"/>
                            </a:solidFill>
                            <a:latin typeface="Cambria Math" panose="02040503050406030204" pitchFamily="18" charset="0"/>
                          </a:rPr>
                          <m:t>2</m:t>
                        </m:r>
                      </m:sub>
                    </m:sSub>
                    <m:r>
                      <a:rPr lang="da-DK" sz="1800" b="0" i="1" spc="0" dirty="0" smtClean="0">
                        <a:solidFill>
                          <a:schemeClr val="tx1"/>
                        </a:solidFill>
                        <a:latin typeface="Cambria Math" panose="02040503050406030204" pitchFamily="18" charset="0"/>
                      </a:rPr>
                      <m:t>=</m:t>
                    </m:r>
                    <m:sSup>
                      <m:sSupPr>
                        <m:ctrlPr>
                          <a:rPr lang="da-DK" sz="1800" b="0" i="1" spc="0" dirty="0" smtClean="0">
                            <a:solidFill>
                              <a:schemeClr val="tx1"/>
                            </a:solidFill>
                            <a:latin typeface="Cambria Math" panose="02040503050406030204" pitchFamily="18" charset="0"/>
                          </a:rPr>
                        </m:ctrlPr>
                      </m:sSupPr>
                      <m:e>
                        <m:r>
                          <a:rPr lang="da-DK" sz="1800" b="0" i="1" spc="0" dirty="0" smtClean="0">
                            <a:solidFill>
                              <a:schemeClr val="tx1"/>
                            </a:solidFill>
                            <a:latin typeface="Cambria Math" panose="02040503050406030204" pitchFamily="18" charset="0"/>
                          </a:rPr>
                          <m:t>2</m:t>
                        </m:r>
                      </m:e>
                      <m:sup>
                        <m:r>
                          <a:rPr lang="da-DK" sz="1800" b="0" i="1" spc="0" dirty="0" smtClean="0">
                            <a:solidFill>
                              <a:schemeClr val="tx1"/>
                            </a:solidFill>
                            <a:latin typeface="Cambria Math" panose="02040503050406030204" pitchFamily="18" charset="0"/>
                          </a:rPr>
                          <m:t>16</m:t>
                        </m:r>
                      </m:sup>
                    </m:sSup>
                    <m:r>
                      <a:rPr lang="da-DK" sz="1800" b="0" i="1" spc="0" dirty="0" smtClean="0">
                        <a:solidFill>
                          <a:schemeClr val="tx1"/>
                        </a:solidFill>
                        <a:latin typeface="Cambria Math" panose="02040503050406030204" pitchFamily="18" charset="0"/>
                      </a:rPr>
                      <m:t>−1=65535</m:t>
                    </m:r>
                  </m:oMath>
                </a14:m>
                <a:br>
                  <a:rPr lang="da-DK" sz="1800" spc="0">
                    <a:solidFill>
                      <a:schemeClr val="tx1"/>
                    </a:solidFill>
                    <a:latin typeface="+mj-lt"/>
                  </a:rPr>
                </a:br>
                <a:endParaRPr lang="da-DK" sz="1800" spc="0">
                  <a:solidFill>
                    <a:schemeClr val="tx1"/>
                  </a:solidFill>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59564" y="1344961"/>
                <a:ext cx="6623886" cy="5130382"/>
              </a:xfrm>
              <a:blipFill>
                <a:blip r:embed="rId2"/>
                <a:stretch>
                  <a:fillRect l="-2116"/>
                </a:stretch>
              </a:blipFill>
            </p:spPr>
            <p:txBody>
              <a:bodyPr/>
              <a:lstStyle/>
              <a:p>
                <a:r>
                  <a:rPr lang="en-US">
                    <a:noFill/>
                  </a:rPr>
                  <a:t> </a:t>
                </a:r>
              </a:p>
            </p:txBody>
          </p:sp>
        </mc:Fallback>
      </mc:AlternateContent>
      <p:sp>
        <p:nvSpPr>
          <p:cNvPr id="2" name="Title 1"/>
          <p:cNvSpPr>
            <a:spLocks noGrp="1"/>
          </p:cNvSpPr>
          <p:nvPr>
            <p:ph type="title"/>
          </p:nvPr>
        </p:nvSpPr>
        <p:spPr>
          <a:xfrm>
            <a:off x="587375" y="458583"/>
            <a:ext cx="9753600" cy="955128"/>
          </a:xfrm>
        </p:spPr>
        <p:txBody>
          <a:bodyPr/>
          <a:lstStyle/>
          <a:p>
            <a:r>
              <a:rPr lang="da-DK" spc="300">
                <a:solidFill>
                  <a:schemeClr val="tx1"/>
                </a:solidFill>
              </a:rPr>
              <a:t>Det </a:t>
            </a:r>
            <a:r>
              <a:rPr lang="da-DK" spc="300" err="1">
                <a:solidFill>
                  <a:schemeClr val="tx1"/>
                </a:solidFill>
              </a:rPr>
              <a:t>hexadecimale</a:t>
            </a:r>
            <a:r>
              <a:rPr lang="da-DK" spc="300">
                <a:solidFill>
                  <a:schemeClr val="tx1"/>
                </a:solidFill>
              </a:rPr>
              <a:t> talsystem</a:t>
            </a:r>
          </a:p>
        </p:txBody>
      </p:sp>
      <p:graphicFrame>
        <p:nvGraphicFramePr>
          <p:cNvPr id="6" name="Table 5"/>
          <p:cNvGraphicFramePr>
            <a:graphicFrameLocks noGrp="1"/>
          </p:cNvGraphicFramePr>
          <p:nvPr/>
        </p:nvGraphicFramePr>
        <p:xfrm>
          <a:off x="7392145" y="1700808"/>
          <a:ext cx="2951336" cy="4274820"/>
        </p:xfrm>
        <a:graphic>
          <a:graphicData uri="http://schemas.openxmlformats.org/drawingml/2006/table">
            <a:tbl>
              <a:tblPr>
                <a:tableStyleId>{5C22544A-7EE6-4342-B048-85BDC9FD1C3A}</a:tableStyleId>
              </a:tblPr>
              <a:tblGrid>
                <a:gridCol w="889741">
                  <a:extLst>
                    <a:ext uri="{9D8B030D-6E8A-4147-A177-3AD203B41FA5}">
                      <a16:colId xmlns:a16="http://schemas.microsoft.com/office/drawing/2014/main" val="20000"/>
                    </a:ext>
                  </a:extLst>
                </a:gridCol>
                <a:gridCol w="716133">
                  <a:extLst>
                    <a:ext uri="{9D8B030D-6E8A-4147-A177-3AD203B41FA5}">
                      <a16:colId xmlns:a16="http://schemas.microsoft.com/office/drawing/2014/main" val="20001"/>
                    </a:ext>
                  </a:extLst>
                </a:gridCol>
                <a:gridCol w="1345462">
                  <a:extLst>
                    <a:ext uri="{9D8B030D-6E8A-4147-A177-3AD203B41FA5}">
                      <a16:colId xmlns:a16="http://schemas.microsoft.com/office/drawing/2014/main" val="20002"/>
                    </a:ext>
                  </a:extLst>
                </a:gridCol>
              </a:tblGrid>
              <a:tr h="182880">
                <a:tc>
                  <a:txBody>
                    <a:bodyPr/>
                    <a:lstStyle/>
                    <a:p>
                      <a:pPr algn="r" fontAlgn="b"/>
                      <a:r>
                        <a:rPr lang="da-DK" sz="1600" u="none" strike="noStrike">
                          <a:effectLst/>
                        </a:rPr>
                        <a:t>Decimal</a:t>
                      </a:r>
                      <a:endParaRPr lang="da-DK" sz="1600" b="0" i="0" u="none" strike="noStrike">
                        <a:solidFill>
                          <a:srgbClr val="000000"/>
                        </a:solidFill>
                        <a:effectLst/>
                        <a:latin typeface="Calibri"/>
                      </a:endParaRPr>
                    </a:p>
                  </a:txBody>
                  <a:tcPr marL="7620" marR="7620" marT="7620" marB="0" anchor="b"/>
                </a:tc>
                <a:tc>
                  <a:txBody>
                    <a:bodyPr/>
                    <a:lstStyle/>
                    <a:p>
                      <a:pPr algn="r" fontAlgn="b"/>
                      <a:r>
                        <a:rPr lang="da-DK" sz="1600" u="none" strike="noStrike" err="1">
                          <a:effectLst/>
                        </a:rPr>
                        <a:t>Binary</a:t>
                      </a:r>
                      <a:endParaRPr lang="da-DK" sz="1600" b="0" i="0" u="none" strike="noStrike">
                        <a:solidFill>
                          <a:srgbClr val="000000"/>
                        </a:solidFill>
                        <a:effectLst/>
                        <a:latin typeface="Calibri"/>
                      </a:endParaRPr>
                    </a:p>
                  </a:txBody>
                  <a:tcPr marL="7620" marR="7620" marT="7620" marB="0" anchor="b"/>
                </a:tc>
                <a:tc>
                  <a:txBody>
                    <a:bodyPr/>
                    <a:lstStyle/>
                    <a:p>
                      <a:pPr algn="r" fontAlgn="b"/>
                      <a:r>
                        <a:rPr lang="da-DK" sz="1600" u="none" strike="noStrike" err="1">
                          <a:effectLst/>
                        </a:rPr>
                        <a:t>Hexadecimal</a:t>
                      </a:r>
                      <a:endParaRPr lang="da-DK" sz="1600" b="0" i="0" u="none" strike="noStrike">
                        <a:solidFill>
                          <a:srgbClr val="000000"/>
                        </a:solidFill>
                        <a:effectLst/>
                        <a:latin typeface="Calibri"/>
                      </a:endParaRPr>
                    </a:p>
                  </a:txBody>
                  <a:tcPr marL="7620" marR="7620" marT="7620" marB="0" anchor="b"/>
                </a:tc>
                <a:extLst>
                  <a:ext uri="{0D108BD9-81ED-4DB2-BD59-A6C34878D82A}">
                    <a16:rowId xmlns:a16="http://schemas.microsoft.com/office/drawing/2014/main" val="10000"/>
                  </a:ext>
                </a:extLst>
              </a:tr>
              <a:tr h="182880">
                <a:tc>
                  <a:txBody>
                    <a:bodyPr/>
                    <a:lstStyle/>
                    <a:p>
                      <a:pPr algn="r" fontAlgn="b"/>
                      <a:r>
                        <a:rPr lang="da-DK" sz="1600" u="none" strike="noStrike">
                          <a:effectLst/>
                        </a:rPr>
                        <a:t>0</a:t>
                      </a:r>
                      <a:endParaRPr lang="da-DK" sz="1600" b="0" i="0" u="none" strike="noStrike">
                        <a:solidFill>
                          <a:srgbClr val="000000"/>
                        </a:solidFill>
                        <a:effectLst/>
                        <a:latin typeface="Calibri"/>
                      </a:endParaRPr>
                    </a:p>
                  </a:txBody>
                  <a:tcPr marL="7620" marR="7620" marT="7620" marB="0" anchor="b"/>
                </a:tc>
                <a:tc>
                  <a:txBody>
                    <a:bodyPr/>
                    <a:lstStyle/>
                    <a:p>
                      <a:pPr algn="r" fontAlgn="b"/>
                      <a:r>
                        <a:rPr lang="da-DK" sz="1600" u="none" strike="noStrike">
                          <a:solidFill>
                            <a:schemeClr val="tx1"/>
                          </a:solidFill>
                          <a:effectLst/>
                        </a:rPr>
                        <a:t>000</a:t>
                      </a:r>
                      <a:r>
                        <a:rPr lang="da-DK" sz="1600" u="none" strike="noStrike">
                          <a:solidFill>
                            <a:srgbClr val="FF0000"/>
                          </a:solidFill>
                          <a:effectLst/>
                        </a:rPr>
                        <a:t>0</a:t>
                      </a:r>
                      <a:endParaRPr lang="da-DK" sz="1600" b="0" i="0" u="none" strike="noStrike">
                        <a:solidFill>
                          <a:srgbClr val="FF0000"/>
                        </a:solidFill>
                        <a:effectLst/>
                        <a:latin typeface="Calibri"/>
                      </a:endParaRPr>
                    </a:p>
                  </a:txBody>
                  <a:tcPr marL="7620" marR="7620" marT="7620" marB="0" anchor="b"/>
                </a:tc>
                <a:tc>
                  <a:txBody>
                    <a:bodyPr/>
                    <a:lstStyle/>
                    <a:p>
                      <a:pPr algn="r" fontAlgn="b"/>
                      <a:r>
                        <a:rPr lang="da-DK" sz="1600" u="none" strike="noStrike">
                          <a:effectLst/>
                        </a:rPr>
                        <a:t>0</a:t>
                      </a:r>
                      <a:endParaRPr lang="da-DK" sz="1600" b="0" i="0" u="none" strike="noStrike">
                        <a:solidFill>
                          <a:srgbClr val="000000"/>
                        </a:solidFill>
                        <a:effectLst/>
                        <a:latin typeface="Calibri"/>
                      </a:endParaRPr>
                    </a:p>
                  </a:txBody>
                  <a:tcPr marL="7620" marR="7620" marT="7620" marB="0" anchor="b"/>
                </a:tc>
                <a:extLst>
                  <a:ext uri="{0D108BD9-81ED-4DB2-BD59-A6C34878D82A}">
                    <a16:rowId xmlns:a16="http://schemas.microsoft.com/office/drawing/2014/main" val="10001"/>
                  </a:ext>
                </a:extLst>
              </a:tr>
              <a:tr h="182880">
                <a:tc>
                  <a:txBody>
                    <a:bodyPr/>
                    <a:lstStyle/>
                    <a:p>
                      <a:pPr algn="r" fontAlgn="b"/>
                      <a:r>
                        <a:rPr lang="da-DK" sz="1600" u="none" strike="noStrike">
                          <a:effectLst/>
                        </a:rPr>
                        <a:t>1</a:t>
                      </a:r>
                      <a:endParaRPr lang="da-DK" sz="1600" b="0" i="0" u="none" strike="noStrike">
                        <a:solidFill>
                          <a:srgbClr val="000000"/>
                        </a:solidFill>
                        <a:effectLst/>
                        <a:latin typeface="Calibri"/>
                      </a:endParaRPr>
                    </a:p>
                  </a:txBody>
                  <a:tcPr marL="7620" marR="7620" marT="7620" marB="0" anchor="b"/>
                </a:tc>
                <a:tc>
                  <a:txBody>
                    <a:bodyPr/>
                    <a:lstStyle/>
                    <a:p>
                      <a:pPr algn="r" fontAlgn="b"/>
                      <a:r>
                        <a:rPr lang="da-DK" sz="1600" u="none" strike="noStrike">
                          <a:solidFill>
                            <a:schemeClr val="tx1"/>
                          </a:solidFill>
                          <a:effectLst/>
                        </a:rPr>
                        <a:t>000</a:t>
                      </a:r>
                      <a:r>
                        <a:rPr lang="da-DK" sz="1600" u="none" strike="noStrike">
                          <a:solidFill>
                            <a:srgbClr val="FF0000"/>
                          </a:solidFill>
                          <a:effectLst/>
                        </a:rPr>
                        <a:t>1</a:t>
                      </a:r>
                      <a:endParaRPr lang="da-DK" sz="1600" b="0" i="0" u="none" strike="noStrike">
                        <a:solidFill>
                          <a:srgbClr val="FF0000"/>
                        </a:solidFill>
                        <a:effectLst/>
                        <a:latin typeface="Calibri"/>
                      </a:endParaRPr>
                    </a:p>
                  </a:txBody>
                  <a:tcPr marL="7620" marR="7620" marT="7620" marB="0" anchor="b"/>
                </a:tc>
                <a:tc>
                  <a:txBody>
                    <a:bodyPr/>
                    <a:lstStyle/>
                    <a:p>
                      <a:pPr algn="r" fontAlgn="b"/>
                      <a:r>
                        <a:rPr lang="da-DK" sz="1600" u="none" strike="noStrike">
                          <a:effectLst/>
                        </a:rPr>
                        <a:t>1</a:t>
                      </a:r>
                      <a:endParaRPr lang="da-DK" sz="1600" b="0" i="0" u="none" strike="noStrike">
                        <a:solidFill>
                          <a:srgbClr val="000000"/>
                        </a:solidFill>
                        <a:effectLst/>
                        <a:latin typeface="Calibri"/>
                      </a:endParaRPr>
                    </a:p>
                  </a:txBody>
                  <a:tcPr marL="7620" marR="7620" marT="7620" marB="0" anchor="b"/>
                </a:tc>
                <a:extLst>
                  <a:ext uri="{0D108BD9-81ED-4DB2-BD59-A6C34878D82A}">
                    <a16:rowId xmlns:a16="http://schemas.microsoft.com/office/drawing/2014/main" val="10002"/>
                  </a:ext>
                </a:extLst>
              </a:tr>
              <a:tr h="182880">
                <a:tc>
                  <a:txBody>
                    <a:bodyPr/>
                    <a:lstStyle/>
                    <a:p>
                      <a:pPr algn="r" fontAlgn="b"/>
                      <a:r>
                        <a:rPr lang="da-DK" sz="1600" u="none" strike="noStrike">
                          <a:effectLst/>
                        </a:rPr>
                        <a:t>2</a:t>
                      </a:r>
                      <a:endParaRPr lang="da-DK" sz="1600" b="0" i="0" u="none" strike="noStrike">
                        <a:solidFill>
                          <a:srgbClr val="000000"/>
                        </a:solidFill>
                        <a:effectLst/>
                        <a:latin typeface="Calibri"/>
                      </a:endParaRPr>
                    </a:p>
                  </a:txBody>
                  <a:tcPr marL="7620" marR="7620" marT="7620" marB="0" anchor="b"/>
                </a:tc>
                <a:tc>
                  <a:txBody>
                    <a:bodyPr/>
                    <a:lstStyle/>
                    <a:p>
                      <a:pPr algn="r" fontAlgn="b"/>
                      <a:r>
                        <a:rPr lang="da-DK" sz="1600" u="none" strike="noStrike">
                          <a:solidFill>
                            <a:schemeClr val="tx1"/>
                          </a:solidFill>
                          <a:effectLst/>
                        </a:rPr>
                        <a:t>00</a:t>
                      </a:r>
                      <a:r>
                        <a:rPr lang="da-DK" sz="1600" u="none" strike="noStrike">
                          <a:solidFill>
                            <a:srgbClr val="FF0000"/>
                          </a:solidFill>
                          <a:effectLst/>
                        </a:rPr>
                        <a:t>10</a:t>
                      </a:r>
                      <a:endParaRPr lang="da-DK" sz="1600" b="0" i="0" u="none" strike="noStrike">
                        <a:solidFill>
                          <a:srgbClr val="FF0000"/>
                        </a:solidFill>
                        <a:effectLst/>
                        <a:latin typeface="Calibri"/>
                      </a:endParaRPr>
                    </a:p>
                  </a:txBody>
                  <a:tcPr marL="7620" marR="7620" marT="7620" marB="0" anchor="b"/>
                </a:tc>
                <a:tc>
                  <a:txBody>
                    <a:bodyPr/>
                    <a:lstStyle/>
                    <a:p>
                      <a:pPr algn="r" fontAlgn="b"/>
                      <a:r>
                        <a:rPr lang="da-DK" sz="1600" u="none" strike="noStrike">
                          <a:effectLst/>
                        </a:rPr>
                        <a:t>2</a:t>
                      </a:r>
                      <a:endParaRPr lang="da-DK" sz="1600" b="0" i="0" u="none" strike="noStrike">
                        <a:solidFill>
                          <a:srgbClr val="000000"/>
                        </a:solidFill>
                        <a:effectLst/>
                        <a:latin typeface="Calibri"/>
                      </a:endParaRPr>
                    </a:p>
                  </a:txBody>
                  <a:tcPr marL="7620" marR="7620" marT="7620" marB="0" anchor="b"/>
                </a:tc>
                <a:extLst>
                  <a:ext uri="{0D108BD9-81ED-4DB2-BD59-A6C34878D82A}">
                    <a16:rowId xmlns:a16="http://schemas.microsoft.com/office/drawing/2014/main" val="10003"/>
                  </a:ext>
                </a:extLst>
              </a:tr>
              <a:tr h="182880">
                <a:tc>
                  <a:txBody>
                    <a:bodyPr/>
                    <a:lstStyle/>
                    <a:p>
                      <a:pPr algn="r" fontAlgn="b"/>
                      <a:r>
                        <a:rPr lang="da-DK" sz="1600" u="none" strike="noStrike">
                          <a:effectLst/>
                        </a:rPr>
                        <a:t>3</a:t>
                      </a:r>
                      <a:endParaRPr lang="da-DK" sz="1600" b="0" i="0" u="none" strike="noStrike">
                        <a:solidFill>
                          <a:srgbClr val="000000"/>
                        </a:solidFill>
                        <a:effectLst/>
                        <a:latin typeface="Calibri"/>
                      </a:endParaRPr>
                    </a:p>
                  </a:txBody>
                  <a:tcPr marL="7620" marR="7620" marT="7620" marB="0" anchor="b"/>
                </a:tc>
                <a:tc>
                  <a:txBody>
                    <a:bodyPr/>
                    <a:lstStyle/>
                    <a:p>
                      <a:pPr algn="r" fontAlgn="b"/>
                      <a:r>
                        <a:rPr lang="da-DK" sz="1600" u="none" strike="noStrike">
                          <a:solidFill>
                            <a:schemeClr val="tx1"/>
                          </a:solidFill>
                          <a:effectLst/>
                        </a:rPr>
                        <a:t>00</a:t>
                      </a:r>
                      <a:r>
                        <a:rPr lang="da-DK" sz="1600" u="none" strike="noStrike">
                          <a:solidFill>
                            <a:srgbClr val="FF0000"/>
                          </a:solidFill>
                          <a:effectLst/>
                        </a:rPr>
                        <a:t>11</a:t>
                      </a:r>
                      <a:endParaRPr lang="da-DK" sz="1600" b="0" i="0" u="none" strike="noStrike">
                        <a:solidFill>
                          <a:srgbClr val="FF0000"/>
                        </a:solidFill>
                        <a:effectLst/>
                        <a:latin typeface="Calibri"/>
                      </a:endParaRPr>
                    </a:p>
                  </a:txBody>
                  <a:tcPr marL="7620" marR="7620" marT="7620" marB="0" anchor="b"/>
                </a:tc>
                <a:tc>
                  <a:txBody>
                    <a:bodyPr/>
                    <a:lstStyle/>
                    <a:p>
                      <a:pPr algn="r" fontAlgn="b"/>
                      <a:r>
                        <a:rPr lang="da-DK" sz="1600" u="none" strike="noStrike">
                          <a:effectLst/>
                        </a:rPr>
                        <a:t>3</a:t>
                      </a:r>
                      <a:endParaRPr lang="da-DK" sz="1600" b="0" i="0" u="none" strike="noStrike">
                        <a:solidFill>
                          <a:srgbClr val="000000"/>
                        </a:solidFill>
                        <a:effectLst/>
                        <a:latin typeface="Calibri"/>
                      </a:endParaRPr>
                    </a:p>
                  </a:txBody>
                  <a:tcPr marL="7620" marR="7620" marT="7620" marB="0" anchor="b"/>
                </a:tc>
                <a:extLst>
                  <a:ext uri="{0D108BD9-81ED-4DB2-BD59-A6C34878D82A}">
                    <a16:rowId xmlns:a16="http://schemas.microsoft.com/office/drawing/2014/main" val="10004"/>
                  </a:ext>
                </a:extLst>
              </a:tr>
              <a:tr h="182880">
                <a:tc>
                  <a:txBody>
                    <a:bodyPr/>
                    <a:lstStyle/>
                    <a:p>
                      <a:pPr algn="r" fontAlgn="b"/>
                      <a:r>
                        <a:rPr lang="da-DK" sz="1600" u="none" strike="noStrike">
                          <a:effectLst/>
                        </a:rPr>
                        <a:t>4</a:t>
                      </a:r>
                      <a:endParaRPr lang="da-DK" sz="1600" b="0" i="0" u="none" strike="noStrike">
                        <a:solidFill>
                          <a:srgbClr val="000000"/>
                        </a:solidFill>
                        <a:effectLst/>
                        <a:latin typeface="Calibri"/>
                      </a:endParaRPr>
                    </a:p>
                  </a:txBody>
                  <a:tcPr marL="7620" marR="7620" marT="7620" marB="0" anchor="b"/>
                </a:tc>
                <a:tc>
                  <a:txBody>
                    <a:bodyPr/>
                    <a:lstStyle/>
                    <a:p>
                      <a:pPr algn="r" fontAlgn="b"/>
                      <a:r>
                        <a:rPr lang="da-DK" sz="1600" u="none" strike="noStrike">
                          <a:solidFill>
                            <a:schemeClr val="tx1"/>
                          </a:solidFill>
                          <a:effectLst/>
                        </a:rPr>
                        <a:t>0</a:t>
                      </a:r>
                      <a:r>
                        <a:rPr lang="da-DK" sz="1600" u="none" strike="noStrike">
                          <a:effectLst/>
                        </a:rPr>
                        <a:t>1</a:t>
                      </a:r>
                      <a:r>
                        <a:rPr lang="da-DK" sz="1600" u="none" strike="noStrike">
                          <a:solidFill>
                            <a:srgbClr val="92D050"/>
                          </a:solidFill>
                          <a:effectLst/>
                        </a:rPr>
                        <a:t>00</a:t>
                      </a:r>
                      <a:endParaRPr lang="da-DK" sz="1600" b="0" i="0" u="none" strike="noStrike">
                        <a:solidFill>
                          <a:srgbClr val="92D050"/>
                        </a:solidFill>
                        <a:effectLst/>
                        <a:latin typeface="Calibri"/>
                      </a:endParaRPr>
                    </a:p>
                  </a:txBody>
                  <a:tcPr marL="7620" marR="7620" marT="7620" marB="0" anchor="b"/>
                </a:tc>
                <a:tc>
                  <a:txBody>
                    <a:bodyPr/>
                    <a:lstStyle/>
                    <a:p>
                      <a:pPr algn="r" fontAlgn="b"/>
                      <a:r>
                        <a:rPr lang="da-DK" sz="1600" u="none" strike="noStrike">
                          <a:effectLst/>
                        </a:rPr>
                        <a:t>4</a:t>
                      </a:r>
                      <a:endParaRPr lang="da-DK" sz="1600" b="0" i="0" u="none" strike="noStrike">
                        <a:solidFill>
                          <a:srgbClr val="000000"/>
                        </a:solidFill>
                        <a:effectLst/>
                        <a:latin typeface="Calibri"/>
                      </a:endParaRPr>
                    </a:p>
                  </a:txBody>
                  <a:tcPr marL="7620" marR="7620" marT="7620" marB="0" anchor="b"/>
                </a:tc>
                <a:extLst>
                  <a:ext uri="{0D108BD9-81ED-4DB2-BD59-A6C34878D82A}">
                    <a16:rowId xmlns:a16="http://schemas.microsoft.com/office/drawing/2014/main" val="10005"/>
                  </a:ext>
                </a:extLst>
              </a:tr>
              <a:tr h="182880">
                <a:tc>
                  <a:txBody>
                    <a:bodyPr/>
                    <a:lstStyle/>
                    <a:p>
                      <a:pPr algn="r" fontAlgn="b"/>
                      <a:r>
                        <a:rPr lang="da-DK" sz="1600" u="none" strike="noStrike">
                          <a:effectLst/>
                        </a:rPr>
                        <a:t>5</a:t>
                      </a:r>
                      <a:endParaRPr lang="da-DK" sz="1600" b="0" i="0" u="none" strike="noStrike">
                        <a:solidFill>
                          <a:srgbClr val="000000"/>
                        </a:solidFill>
                        <a:effectLst/>
                        <a:latin typeface="Calibri"/>
                      </a:endParaRPr>
                    </a:p>
                  </a:txBody>
                  <a:tcPr marL="7620" marR="7620" marT="7620" marB="0" anchor="b"/>
                </a:tc>
                <a:tc>
                  <a:txBody>
                    <a:bodyPr/>
                    <a:lstStyle/>
                    <a:p>
                      <a:pPr algn="r" fontAlgn="b"/>
                      <a:r>
                        <a:rPr lang="da-DK" sz="1600" u="none" strike="noStrike">
                          <a:solidFill>
                            <a:schemeClr val="tx1"/>
                          </a:solidFill>
                          <a:effectLst/>
                        </a:rPr>
                        <a:t>0</a:t>
                      </a:r>
                      <a:r>
                        <a:rPr lang="da-DK" sz="1600" u="none" strike="noStrike">
                          <a:effectLst/>
                        </a:rPr>
                        <a:t>1</a:t>
                      </a:r>
                      <a:r>
                        <a:rPr lang="da-DK" sz="1600" u="none" strike="noStrike">
                          <a:solidFill>
                            <a:srgbClr val="92D050"/>
                          </a:solidFill>
                          <a:effectLst/>
                        </a:rPr>
                        <a:t>01</a:t>
                      </a:r>
                      <a:endParaRPr lang="da-DK" sz="1600" b="0" i="0" u="none" strike="noStrike">
                        <a:solidFill>
                          <a:srgbClr val="92D050"/>
                        </a:solidFill>
                        <a:effectLst/>
                        <a:latin typeface="Calibri"/>
                      </a:endParaRPr>
                    </a:p>
                  </a:txBody>
                  <a:tcPr marL="7620" marR="7620" marT="7620" marB="0" anchor="b"/>
                </a:tc>
                <a:tc>
                  <a:txBody>
                    <a:bodyPr/>
                    <a:lstStyle/>
                    <a:p>
                      <a:pPr algn="r" fontAlgn="b"/>
                      <a:r>
                        <a:rPr lang="da-DK" sz="1600" u="none" strike="noStrike">
                          <a:effectLst/>
                        </a:rPr>
                        <a:t>5</a:t>
                      </a:r>
                      <a:endParaRPr lang="da-DK" sz="1600" b="0" i="0" u="none" strike="noStrike">
                        <a:solidFill>
                          <a:srgbClr val="000000"/>
                        </a:solidFill>
                        <a:effectLst/>
                        <a:latin typeface="Calibri"/>
                      </a:endParaRPr>
                    </a:p>
                  </a:txBody>
                  <a:tcPr marL="7620" marR="7620" marT="7620" marB="0" anchor="b"/>
                </a:tc>
                <a:extLst>
                  <a:ext uri="{0D108BD9-81ED-4DB2-BD59-A6C34878D82A}">
                    <a16:rowId xmlns:a16="http://schemas.microsoft.com/office/drawing/2014/main" val="10006"/>
                  </a:ext>
                </a:extLst>
              </a:tr>
              <a:tr h="182880">
                <a:tc>
                  <a:txBody>
                    <a:bodyPr/>
                    <a:lstStyle/>
                    <a:p>
                      <a:pPr algn="r" fontAlgn="b"/>
                      <a:r>
                        <a:rPr lang="da-DK" sz="1600" u="none" strike="noStrike">
                          <a:effectLst/>
                        </a:rPr>
                        <a:t>6</a:t>
                      </a:r>
                      <a:endParaRPr lang="da-DK" sz="1600" b="0" i="0" u="none" strike="noStrike">
                        <a:solidFill>
                          <a:srgbClr val="000000"/>
                        </a:solidFill>
                        <a:effectLst/>
                        <a:latin typeface="Calibri"/>
                      </a:endParaRPr>
                    </a:p>
                  </a:txBody>
                  <a:tcPr marL="7620" marR="7620" marT="7620" marB="0" anchor="b"/>
                </a:tc>
                <a:tc>
                  <a:txBody>
                    <a:bodyPr/>
                    <a:lstStyle/>
                    <a:p>
                      <a:pPr algn="r" fontAlgn="b"/>
                      <a:r>
                        <a:rPr lang="da-DK" sz="1600" u="none" strike="noStrike">
                          <a:solidFill>
                            <a:schemeClr val="tx1"/>
                          </a:solidFill>
                          <a:effectLst/>
                        </a:rPr>
                        <a:t>0</a:t>
                      </a:r>
                      <a:r>
                        <a:rPr lang="da-DK" sz="1600" u="none" strike="noStrike">
                          <a:effectLst/>
                        </a:rPr>
                        <a:t>1</a:t>
                      </a:r>
                      <a:r>
                        <a:rPr lang="da-DK" sz="1600" u="none" strike="noStrike">
                          <a:solidFill>
                            <a:srgbClr val="92D050"/>
                          </a:solidFill>
                          <a:effectLst/>
                        </a:rPr>
                        <a:t>10</a:t>
                      </a:r>
                      <a:endParaRPr lang="da-DK" sz="1600" b="0" i="0" u="none" strike="noStrike">
                        <a:solidFill>
                          <a:srgbClr val="92D050"/>
                        </a:solidFill>
                        <a:effectLst/>
                        <a:latin typeface="Calibri"/>
                      </a:endParaRPr>
                    </a:p>
                  </a:txBody>
                  <a:tcPr marL="7620" marR="7620" marT="7620" marB="0" anchor="b"/>
                </a:tc>
                <a:tc>
                  <a:txBody>
                    <a:bodyPr/>
                    <a:lstStyle/>
                    <a:p>
                      <a:pPr algn="r" fontAlgn="b"/>
                      <a:r>
                        <a:rPr lang="da-DK" sz="1600" u="none" strike="noStrike">
                          <a:effectLst/>
                        </a:rPr>
                        <a:t>6</a:t>
                      </a:r>
                      <a:endParaRPr lang="da-DK" sz="1600" b="0" i="0" u="none" strike="noStrike">
                        <a:solidFill>
                          <a:srgbClr val="000000"/>
                        </a:solidFill>
                        <a:effectLst/>
                        <a:latin typeface="Calibri"/>
                      </a:endParaRPr>
                    </a:p>
                  </a:txBody>
                  <a:tcPr marL="7620" marR="7620" marT="7620" marB="0" anchor="b"/>
                </a:tc>
                <a:extLst>
                  <a:ext uri="{0D108BD9-81ED-4DB2-BD59-A6C34878D82A}">
                    <a16:rowId xmlns:a16="http://schemas.microsoft.com/office/drawing/2014/main" val="10007"/>
                  </a:ext>
                </a:extLst>
              </a:tr>
              <a:tr h="182880">
                <a:tc>
                  <a:txBody>
                    <a:bodyPr/>
                    <a:lstStyle/>
                    <a:p>
                      <a:pPr algn="r" fontAlgn="b"/>
                      <a:r>
                        <a:rPr lang="da-DK" sz="1600" u="none" strike="noStrike">
                          <a:effectLst/>
                        </a:rPr>
                        <a:t>7</a:t>
                      </a:r>
                      <a:endParaRPr lang="da-DK" sz="1600" b="0" i="0" u="none" strike="noStrike">
                        <a:solidFill>
                          <a:srgbClr val="000000"/>
                        </a:solidFill>
                        <a:effectLst/>
                        <a:latin typeface="Calibri"/>
                      </a:endParaRPr>
                    </a:p>
                  </a:txBody>
                  <a:tcPr marL="7620" marR="7620" marT="7620" marB="0" anchor="b"/>
                </a:tc>
                <a:tc>
                  <a:txBody>
                    <a:bodyPr/>
                    <a:lstStyle/>
                    <a:p>
                      <a:pPr algn="r" fontAlgn="b"/>
                      <a:r>
                        <a:rPr lang="da-DK" sz="1600" u="none" strike="noStrike">
                          <a:solidFill>
                            <a:schemeClr val="tx1"/>
                          </a:solidFill>
                          <a:effectLst/>
                        </a:rPr>
                        <a:t>0</a:t>
                      </a:r>
                      <a:r>
                        <a:rPr lang="da-DK" sz="1600" u="none" strike="noStrike">
                          <a:effectLst/>
                        </a:rPr>
                        <a:t>1</a:t>
                      </a:r>
                      <a:r>
                        <a:rPr lang="da-DK" sz="1600" u="none" strike="noStrike">
                          <a:solidFill>
                            <a:srgbClr val="92D050"/>
                          </a:solidFill>
                          <a:effectLst/>
                        </a:rPr>
                        <a:t>11</a:t>
                      </a:r>
                      <a:endParaRPr lang="da-DK" sz="1600" b="0" i="0" u="none" strike="noStrike">
                        <a:solidFill>
                          <a:srgbClr val="92D050"/>
                        </a:solidFill>
                        <a:effectLst/>
                        <a:latin typeface="Calibri"/>
                      </a:endParaRPr>
                    </a:p>
                  </a:txBody>
                  <a:tcPr marL="7620" marR="7620" marT="7620" marB="0" anchor="b"/>
                </a:tc>
                <a:tc>
                  <a:txBody>
                    <a:bodyPr/>
                    <a:lstStyle/>
                    <a:p>
                      <a:pPr algn="r" fontAlgn="b"/>
                      <a:r>
                        <a:rPr lang="da-DK" sz="1600" u="none" strike="noStrike">
                          <a:effectLst/>
                        </a:rPr>
                        <a:t>7</a:t>
                      </a:r>
                      <a:endParaRPr lang="da-DK" sz="1600" b="0" i="0" u="none" strike="noStrike">
                        <a:solidFill>
                          <a:srgbClr val="000000"/>
                        </a:solidFill>
                        <a:effectLst/>
                        <a:latin typeface="Calibri"/>
                      </a:endParaRPr>
                    </a:p>
                  </a:txBody>
                  <a:tcPr marL="7620" marR="7620" marT="7620" marB="0" anchor="b"/>
                </a:tc>
                <a:extLst>
                  <a:ext uri="{0D108BD9-81ED-4DB2-BD59-A6C34878D82A}">
                    <a16:rowId xmlns:a16="http://schemas.microsoft.com/office/drawing/2014/main" val="10008"/>
                  </a:ext>
                </a:extLst>
              </a:tr>
              <a:tr h="182880">
                <a:tc>
                  <a:txBody>
                    <a:bodyPr/>
                    <a:lstStyle/>
                    <a:p>
                      <a:pPr algn="r" fontAlgn="b"/>
                      <a:r>
                        <a:rPr lang="da-DK" sz="1600" u="none" strike="noStrike">
                          <a:effectLst/>
                        </a:rPr>
                        <a:t>8</a:t>
                      </a:r>
                      <a:endParaRPr lang="da-DK" sz="1600" b="0" i="0" u="none" strike="noStrike">
                        <a:solidFill>
                          <a:srgbClr val="000000"/>
                        </a:solidFill>
                        <a:effectLst/>
                        <a:latin typeface="Calibri"/>
                      </a:endParaRPr>
                    </a:p>
                  </a:txBody>
                  <a:tcPr marL="7620" marR="7620" marT="7620" marB="0" anchor="b"/>
                </a:tc>
                <a:tc>
                  <a:txBody>
                    <a:bodyPr/>
                    <a:lstStyle/>
                    <a:p>
                      <a:pPr algn="r" fontAlgn="b"/>
                      <a:r>
                        <a:rPr lang="da-DK" sz="1600" u="none" strike="noStrike">
                          <a:effectLst/>
                        </a:rPr>
                        <a:t>10</a:t>
                      </a:r>
                      <a:r>
                        <a:rPr lang="da-DK" sz="1600" u="none" strike="noStrike">
                          <a:solidFill>
                            <a:srgbClr val="FFC000"/>
                          </a:solidFill>
                          <a:effectLst/>
                        </a:rPr>
                        <a:t>00</a:t>
                      </a:r>
                      <a:endParaRPr lang="da-DK" sz="1600" b="0" i="0" u="none" strike="noStrike">
                        <a:solidFill>
                          <a:srgbClr val="FFC000"/>
                        </a:solidFill>
                        <a:effectLst/>
                        <a:latin typeface="Calibri"/>
                      </a:endParaRPr>
                    </a:p>
                  </a:txBody>
                  <a:tcPr marL="7620" marR="7620" marT="7620" marB="0" anchor="b"/>
                </a:tc>
                <a:tc>
                  <a:txBody>
                    <a:bodyPr/>
                    <a:lstStyle/>
                    <a:p>
                      <a:pPr algn="r" fontAlgn="b"/>
                      <a:r>
                        <a:rPr lang="da-DK" sz="1600" u="none" strike="noStrike">
                          <a:effectLst/>
                        </a:rPr>
                        <a:t>8</a:t>
                      </a:r>
                      <a:endParaRPr lang="da-DK" sz="1600" b="0" i="0" u="none" strike="noStrike">
                        <a:solidFill>
                          <a:srgbClr val="000000"/>
                        </a:solidFill>
                        <a:effectLst/>
                        <a:latin typeface="Calibri"/>
                      </a:endParaRPr>
                    </a:p>
                  </a:txBody>
                  <a:tcPr marL="7620" marR="7620" marT="7620" marB="0" anchor="b"/>
                </a:tc>
                <a:extLst>
                  <a:ext uri="{0D108BD9-81ED-4DB2-BD59-A6C34878D82A}">
                    <a16:rowId xmlns:a16="http://schemas.microsoft.com/office/drawing/2014/main" val="10009"/>
                  </a:ext>
                </a:extLst>
              </a:tr>
              <a:tr h="182880">
                <a:tc>
                  <a:txBody>
                    <a:bodyPr/>
                    <a:lstStyle/>
                    <a:p>
                      <a:pPr algn="r" fontAlgn="b"/>
                      <a:r>
                        <a:rPr lang="da-DK" sz="1600" u="none" strike="noStrike">
                          <a:effectLst/>
                        </a:rPr>
                        <a:t>9</a:t>
                      </a:r>
                      <a:endParaRPr lang="da-DK" sz="1600" b="0" i="0" u="none" strike="noStrike">
                        <a:solidFill>
                          <a:srgbClr val="000000"/>
                        </a:solidFill>
                        <a:effectLst/>
                        <a:latin typeface="Calibri"/>
                      </a:endParaRPr>
                    </a:p>
                  </a:txBody>
                  <a:tcPr marL="7620" marR="7620" marT="7620" marB="0" anchor="b"/>
                </a:tc>
                <a:tc>
                  <a:txBody>
                    <a:bodyPr/>
                    <a:lstStyle/>
                    <a:p>
                      <a:pPr algn="r" fontAlgn="b"/>
                      <a:r>
                        <a:rPr lang="da-DK" sz="1600" u="none" strike="noStrike">
                          <a:effectLst/>
                        </a:rPr>
                        <a:t>10</a:t>
                      </a:r>
                      <a:r>
                        <a:rPr lang="da-DK" sz="1600" u="none" strike="noStrike">
                          <a:solidFill>
                            <a:srgbClr val="FFC000"/>
                          </a:solidFill>
                          <a:effectLst/>
                        </a:rPr>
                        <a:t>01</a:t>
                      </a:r>
                      <a:endParaRPr lang="da-DK" sz="1600" b="0" i="0" u="none" strike="noStrike">
                        <a:solidFill>
                          <a:srgbClr val="FFC000"/>
                        </a:solidFill>
                        <a:effectLst/>
                        <a:latin typeface="Calibri"/>
                      </a:endParaRPr>
                    </a:p>
                  </a:txBody>
                  <a:tcPr marL="7620" marR="7620" marT="7620" marB="0" anchor="b"/>
                </a:tc>
                <a:tc>
                  <a:txBody>
                    <a:bodyPr/>
                    <a:lstStyle/>
                    <a:p>
                      <a:pPr algn="r" fontAlgn="b"/>
                      <a:r>
                        <a:rPr lang="da-DK" sz="1600" u="none" strike="noStrike">
                          <a:effectLst/>
                        </a:rPr>
                        <a:t>9</a:t>
                      </a:r>
                      <a:endParaRPr lang="da-DK" sz="1600" b="0" i="0" u="none" strike="noStrike">
                        <a:solidFill>
                          <a:srgbClr val="000000"/>
                        </a:solidFill>
                        <a:effectLst/>
                        <a:latin typeface="Calibri"/>
                      </a:endParaRPr>
                    </a:p>
                  </a:txBody>
                  <a:tcPr marL="7620" marR="7620" marT="7620" marB="0" anchor="b"/>
                </a:tc>
                <a:extLst>
                  <a:ext uri="{0D108BD9-81ED-4DB2-BD59-A6C34878D82A}">
                    <a16:rowId xmlns:a16="http://schemas.microsoft.com/office/drawing/2014/main" val="10010"/>
                  </a:ext>
                </a:extLst>
              </a:tr>
              <a:tr h="182880">
                <a:tc>
                  <a:txBody>
                    <a:bodyPr/>
                    <a:lstStyle/>
                    <a:p>
                      <a:pPr algn="r" fontAlgn="b"/>
                      <a:r>
                        <a:rPr lang="da-DK" sz="1600" u="none" strike="noStrike">
                          <a:effectLst/>
                        </a:rPr>
                        <a:t>10</a:t>
                      </a:r>
                      <a:endParaRPr lang="da-DK" sz="1600" b="0" i="0" u="none" strike="noStrike">
                        <a:solidFill>
                          <a:srgbClr val="000000"/>
                        </a:solidFill>
                        <a:effectLst/>
                        <a:latin typeface="Calibri"/>
                      </a:endParaRPr>
                    </a:p>
                  </a:txBody>
                  <a:tcPr marL="7620" marR="7620" marT="7620" marB="0" anchor="b"/>
                </a:tc>
                <a:tc>
                  <a:txBody>
                    <a:bodyPr/>
                    <a:lstStyle/>
                    <a:p>
                      <a:pPr algn="r" fontAlgn="b"/>
                      <a:r>
                        <a:rPr lang="da-DK" sz="1600" u="none" strike="noStrike">
                          <a:effectLst/>
                        </a:rPr>
                        <a:t>10</a:t>
                      </a:r>
                      <a:r>
                        <a:rPr lang="da-DK" sz="1600" u="none" strike="noStrike">
                          <a:solidFill>
                            <a:srgbClr val="FFC000"/>
                          </a:solidFill>
                          <a:effectLst/>
                        </a:rPr>
                        <a:t>10</a:t>
                      </a:r>
                      <a:endParaRPr lang="da-DK" sz="1600" b="0" i="0" u="none" strike="noStrike">
                        <a:solidFill>
                          <a:srgbClr val="FFC000"/>
                        </a:solidFill>
                        <a:effectLst/>
                        <a:latin typeface="Calibri"/>
                      </a:endParaRPr>
                    </a:p>
                  </a:txBody>
                  <a:tcPr marL="7620" marR="7620" marT="7620" marB="0" anchor="b"/>
                </a:tc>
                <a:tc>
                  <a:txBody>
                    <a:bodyPr/>
                    <a:lstStyle/>
                    <a:p>
                      <a:pPr algn="r" fontAlgn="b"/>
                      <a:r>
                        <a:rPr lang="da-DK" sz="1600" u="none" strike="noStrike">
                          <a:effectLst/>
                        </a:rPr>
                        <a:t>A</a:t>
                      </a:r>
                      <a:endParaRPr lang="da-DK" sz="1600" b="0" i="0" u="none" strike="noStrike">
                        <a:solidFill>
                          <a:srgbClr val="000000"/>
                        </a:solidFill>
                        <a:effectLst/>
                        <a:latin typeface="Calibri"/>
                      </a:endParaRPr>
                    </a:p>
                  </a:txBody>
                  <a:tcPr marL="7620" marR="7620" marT="7620" marB="0" anchor="b"/>
                </a:tc>
                <a:extLst>
                  <a:ext uri="{0D108BD9-81ED-4DB2-BD59-A6C34878D82A}">
                    <a16:rowId xmlns:a16="http://schemas.microsoft.com/office/drawing/2014/main" val="10011"/>
                  </a:ext>
                </a:extLst>
              </a:tr>
              <a:tr h="182880">
                <a:tc>
                  <a:txBody>
                    <a:bodyPr/>
                    <a:lstStyle/>
                    <a:p>
                      <a:pPr algn="r" fontAlgn="b"/>
                      <a:r>
                        <a:rPr lang="da-DK" sz="1600" u="none" strike="noStrike">
                          <a:effectLst/>
                        </a:rPr>
                        <a:t>11</a:t>
                      </a:r>
                      <a:endParaRPr lang="da-DK" sz="1600" b="0" i="0" u="none" strike="noStrike">
                        <a:solidFill>
                          <a:srgbClr val="000000"/>
                        </a:solidFill>
                        <a:effectLst/>
                        <a:latin typeface="Calibri"/>
                      </a:endParaRPr>
                    </a:p>
                  </a:txBody>
                  <a:tcPr marL="7620" marR="7620" marT="7620" marB="0" anchor="b"/>
                </a:tc>
                <a:tc>
                  <a:txBody>
                    <a:bodyPr/>
                    <a:lstStyle/>
                    <a:p>
                      <a:pPr algn="r" fontAlgn="b"/>
                      <a:r>
                        <a:rPr lang="da-DK" sz="1600" u="none" strike="noStrike">
                          <a:effectLst/>
                        </a:rPr>
                        <a:t>10</a:t>
                      </a:r>
                      <a:r>
                        <a:rPr lang="da-DK" sz="1600" u="none" strike="noStrike">
                          <a:solidFill>
                            <a:srgbClr val="FFC000"/>
                          </a:solidFill>
                          <a:effectLst/>
                        </a:rPr>
                        <a:t>11</a:t>
                      </a:r>
                      <a:endParaRPr lang="da-DK" sz="1600" b="0" i="0" u="none" strike="noStrike">
                        <a:solidFill>
                          <a:srgbClr val="FFC000"/>
                        </a:solidFill>
                        <a:effectLst/>
                        <a:latin typeface="Calibri"/>
                      </a:endParaRPr>
                    </a:p>
                  </a:txBody>
                  <a:tcPr marL="7620" marR="7620" marT="7620" marB="0" anchor="b"/>
                </a:tc>
                <a:tc>
                  <a:txBody>
                    <a:bodyPr/>
                    <a:lstStyle/>
                    <a:p>
                      <a:pPr algn="r" fontAlgn="b"/>
                      <a:r>
                        <a:rPr lang="da-DK" sz="1600" u="none" strike="noStrike">
                          <a:effectLst/>
                        </a:rPr>
                        <a:t>B</a:t>
                      </a:r>
                      <a:endParaRPr lang="da-DK" sz="1600" b="0" i="0" u="none" strike="noStrike">
                        <a:solidFill>
                          <a:srgbClr val="000000"/>
                        </a:solidFill>
                        <a:effectLst/>
                        <a:latin typeface="Calibri"/>
                      </a:endParaRPr>
                    </a:p>
                  </a:txBody>
                  <a:tcPr marL="7620" marR="7620" marT="7620" marB="0" anchor="b"/>
                </a:tc>
                <a:extLst>
                  <a:ext uri="{0D108BD9-81ED-4DB2-BD59-A6C34878D82A}">
                    <a16:rowId xmlns:a16="http://schemas.microsoft.com/office/drawing/2014/main" val="10012"/>
                  </a:ext>
                </a:extLst>
              </a:tr>
              <a:tr h="182880">
                <a:tc>
                  <a:txBody>
                    <a:bodyPr/>
                    <a:lstStyle/>
                    <a:p>
                      <a:pPr algn="r" fontAlgn="b"/>
                      <a:r>
                        <a:rPr lang="da-DK" sz="1600" u="none" strike="noStrike">
                          <a:effectLst/>
                        </a:rPr>
                        <a:t>12</a:t>
                      </a:r>
                      <a:endParaRPr lang="da-DK" sz="1600" b="0" i="0" u="none" strike="noStrike">
                        <a:solidFill>
                          <a:srgbClr val="000000"/>
                        </a:solidFill>
                        <a:effectLst/>
                        <a:latin typeface="Calibri"/>
                      </a:endParaRPr>
                    </a:p>
                  </a:txBody>
                  <a:tcPr marL="7620" marR="7620" marT="7620" marB="0" anchor="b"/>
                </a:tc>
                <a:tc>
                  <a:txBody>
                    <a:bodyPr/>
                    <a:lstStyle/>
                    <a:p>
                      <a:pPr algn="r" fontAlgn="b"/>
                      <a:r>
                        <a:rPr lang="da-DK" sz="1600" u="none" strike="noStrike">
                          <a:effectLst/>
                        </a:rPr>
                        <a:t>11</a:t>
                      </a:r>
                      <a:r>
                        <a:rPr lang="da-DK" sz="1600" u="none" strike="noStrike">
                          <a:solidFill>
                            <a:schemeClr val="accent6">
                              <a:lumMod val="60000"/>
                              <a:lumOff val="40000"/>
                            </a:schemeClr>
                          </a:solidFill>
                          <a:effectLst/>
                        </a:rPr>
                        <a:t>00</a:t>
                      </a:r>
                      <a:endParaRPr lang="da-DK" sz="1600" b="0" i="0" u="none" strike="noStrike">
                        <a:solidFill>
                          <a:schemeClr val="accent6">
                            <a:lumMod val="60000"/>
                            <a:lumOff val="40000"/>
                          </a:schemeClr>
                        </a:solidFill>
                        <a:effectLst/>
                        <a:latin typeface="Calibri"/>
                      </a:endParaRPr>
                    </a:p>
                  </a:txBody>
                  <a:tcPr marL="7620" marR="7620" marT="7620" marB="0" anchor="b"/>
                </a:tc>
                <a:tc>
                  <a:txBody>
                    <a:bodyPr/>
                    <a:lstStyle/>
                    <a:p>
                      <a:pPr algn="r" fontAlgn="b"/>
                      <a:r>
                        <a:rPr lang="da-DK" sz="1600" u="none" strike="noStrike">
                          <a:effectLst/>
                        </a:rPr>
                        <a:t>C</a:t>
                      </a:r>
                      <a:endParaRPr lang="da-DK" sz="1600" b="0" i="0" u="none" strike="noStrike">
                        <a:solidFill>
                          <a:srgbClr val="000000"/>
                        </a:solidFill>
                        <a:effectLst/>
                        <a:latin typeface="Calibri"/>
                      </a:endParaRPr>
                    </a:p>
                  </a:txBody>
                  <a:tcPr marL="7620" marR="7620" marT="7620" marB="0" anchor="b"/>
                </a:tc>
                <a:extLst>
                  <a:ext uri="{0D108BD9-81ED-4DB2-BD59-A6C34878D82A}">
                    <a16:rowId xmlns:a16="http://schemas.microsoft.com/office/drawing/2014/main" val="10013"/>
                  </a:ext>
                </a:extLst>
              </a:tr>
              <a:tr h="182880">
                <a:tc>
                  <a:txBody>
                    <a:bodyPr/>
                    <a:lstStyle/>
                    <a:p>
                      <a:pPr algn="r" fontAlgn="b"/>
                      <a:r>
                        <a:rPr lang="da-DK" sz="1600" u="none" strike="noStrike">
                          <a:effectLst/>
                        </a:rPr>
                        <a:t>13</a:t>
                      </a:r>
                      <a:endParaRPr lang="da-DK" sz="1600" b="0" i="0" u="none" strike="noStrike">
                        <a:solidFill>
                          <a:srgbClr val="000000"/>
                        </a:solidFill>
                        <a:effectLst/>
                        <a:latin typeface="Calibri"/>
                      </a:endParaRPr>
                    </a:p>
                  </a:txBody>
                  <a:tcPr marL="7620" marR="7620" marT="7620" marB="0" anchor="b"/>
                </a:tc>
                <a:tc>
                  <a:txBody>
                    <a:bodyPr/>
                    <a:lstStyle/>
                    <a:p>
                      <a:pPr algn="r" fontAlgn="b"/>
                      <a:r>
                        <a:rPr lang="da-DK" sz="1600" u="none" strike="noStrike">
                          <a:effectLst/>
                        </a:rPr>
                        <a:t>11</a:t>
                      </a:r>
                      <a:r>
                        <a:rPr lang="da-DK" sz="1600" u="none" strike="noStrike">
                          <a:solidFill>
                            <a:schemeClr val="accent6">
                              <a:lumMod val="60000"/>
                              <a:lumOff val="40000"/>
                            </a:schemeClr>
                          </a:solidFill>
                          <a:effectLst/>
                        </a:rPr>
                        <a:t>01</a:t>
                      </a:r>
                      <a:endParaRPr lang="da-DK" sz="1600" b="0" i="0" u="none" strike="noStrike">
                        <a:solidFill>
                          <a:schemeClr val="accent6">
                            <a:lumMod val="60000"/>
                            <a:lumOff val="40000"/>
                          </a:schemeClr>
                        </a:solidFill>
                        <a:effectLst/>
                        <a:latin typeface="Calibri"/>
                      </a:endParaRPr>
                    </a:p>
                  </a:txBody>
                  <a:tcPr marL="7620" marR="7620" marT="7620" marB="0" anchor="b"/>
                </a:tc>
                <a:tc>
                  <a:txBody>
                    <a:bodyPr/>
                    <a:lstStyle/>
                    <a:p>
                      <a:pPr algn="r" fontAlgn="b"/>
                      <a:r>
                        <a:rPr lang="da-DK" sz="1600" u="none" strike="noStrike">
                          <a:effectLst/>
                        </a:rPr>
                        <a:t>D</a:t>
                      </a:r>
                      <a:endParaRPr lang="da-DK" sz="1600" b="0" i="0" u="none" strike="noStrike">
                        <a:solidFill>
                          <a:srgbClr val="000000"/>
                        </a:solidFill>
                        <a:effectLst/>
                        <a:latin typeface="Calibri"/>
                      </a:endParaRPr>
                    </a:p>
                  </a:txBody>
                  <a:tcPr marL="7620" marR="7620" marT="7620" marB="0" anchor="b"/>
                </a:tc>
                <a:extLst>
                  <a:ext uri="{0D108BD9-81ED-4DB2-BD59-A6C34878D82A}">
                    <a16:rowId xmlns:a16="http://schemas.microsoft.com/office/drawing/2014/main" val="10014"/>
                  </a:ext>
                </a:extLst>
              </a:tr>
              <a:tr h="182880">
                <a:tc>
                  <a:txBody>
                    <a:bodyPr/>
                    <a:lstStyle/>
                    <a:p>
                      <a:pPr algn="r" fontAlgn="b"/>
                      <a:r>
                        <a:rPr lang="da-DK" sz="1600" u="none" strike="noStrike">
                          <a:effectLst/>
                        </a:rPr>
                        <a:t>14</a:t>
                      </a:r>
                      <a:endParaRPr lang="da-DK" sz="1600" b="0" i="0" u="none" strike="noStrike">
                        <a:solidFill>
                          <a:srgbClr val="000000"/>
                        </a:solidFill>
                        <a:effectLst/>
                        <a:latin typeface="Calibri"/>
                      </a:endParaRPr>
                    </a:p>
                  </a:txBody>
                  <a:tcPr marL="7620" marR="7620" marT="7620" marB="0" anchor="b"/>
                </a:tc>
                <a:tc>
                  <a:txBody>
                    <a:bodyPr/>
                    <a:lstStyle/>
                    <a:p>
                      <a:pPr algn="r" fontAlgn="b"/>
                      <a:r>
                        <a:rPr lang="da-DK" sz="1600" u="none" strike="noStrike">
                          <a:effectLst/>
                        </a:rPr>
                        <a:t>11</a:t>
                      </a:r>
                      <a:r>
                        <a:rPr lang="da-DK" sz="1600" u="none" strike="noStrike">
                          <a:solidFill>
                            <a:schemeClr val="accent6">
                              <a:lumMod val="60000"/>
                              <a:lumOff val="40000"/>
                            </a:schemeClr>
                          </a:solidFill>
                          <a:effectLst/>
                        </a:rPr>
                        <a:t>10</a:t>
                      </a:r>
                      <a:endParaRPr lang="da-DK" sz="1600" b="0" i="0" u="none" strike="noStrike">
                        <a:solidFill>
                          <a:schemeClr val="accent6">
                            <a:lumMod val="60000"/>
                            <a:lumOff val="40000"/>
                          </a:schemeClr>
                        </a:solidFill>
                        <a:effectLst/>
                        <a:latin typeface="Calibri"/>
                      </a:endParaRPr>
                    </a:p>
                  </a:txBody>
                  <a:tcPr marL="7620" marR="7620" marT="7620" marB="0" anchor="b"/>
                </a:tc>
                <a:tc>
                  <a:txBody>
                    <a:bodyPr/>
                    <a:lstStyle/>
                    <a:p>
                      <a:pPr algn="r" fontAlgn="b"/>
                      <a:r>
                        <a:rPr lang="da-DK" sz="1600" u="none" strike="noStrike">
                          <a:effectLst/>
                        </a:rPr>
                        <a:t>E</a:t>
                      </a:r>
                      <a:endParaRPr lang="da-DK" sz="1600" b="0" i="0" u="none" strike="noStrike">
                        <a:solidFill>
                          <a:srgbClr val="000000"/>
                        </a:solidFill>
                        <a:effectLst/>
                        <a:latin typeface="Calibri"/>
                      </a:endParaRPr>
                    </a:p>
                  </a:txBody>
                  <a:tcPr marL="7620" marR="7620" marT="7620" marB="0" anchor="b"/>
                </a:tc>
                <a:extLst>
                  <a:ext uri="{0D108BD9-81ED-4DB2-BD59-A6C34878D82A}">
                    <a16:rowId xmlns:a16="http://schemas.microsoft.com/office/drawing/2014/main" val="10015"/>
                  </a:ext>
                </a:extLst>
              </a:tr>
              <a:tr h="182880">
                <a:tc>
                  <a:txBody>
                    <a:bodyPr/>
                    <a:lstStyle/>
                    <a:p>
                      <a:pPr algn="r" fontAlgn="b"/>
                      <a:r>
                        <a:rPr lang="da-DK" sz="1600" u="none" strike="noStrike">
                          <a:effectLst/>
                        </a:rPr>
                        <a:t>15</a:t>
                      </a:r>
                      <a:endParaRPr lang="da-DK" sz="1600" b="0" i="0" u="none" strike="noStrike">
                        <a:solidFill>
                          <a:srgbClr val="000000"/>
                        </a:solidFill>
                        <a:effectLst/>
                        <a:latin typeface="Calibri"/>
                      </a:endParaRPr>
                    </a:p>
                  </a:txBody>
                  <a:tcPr marL="7620" marR="7620" marT="7620" marB="0" anchor="b"/>
                </a:tc>
                <a:tc>
                  <a:txBody>
                    <a:bodyPr/>
                    <a:lstStyle/>
                    <a:p>
                      <a:pPr algn="r" fontAlgn="b"/>
                      <a:r>
                        <a:rPr lang="da-DK" sz="1600" u="none" strike="noStrike">
                          <a:effectLst/>
                        </a:rPr>
                        <a:t>11</a:t>
                      </a:r>
                      <a:r>
                        <a:rPr lang="da-DK" sz="1600" u="none" strike="noStrike">
                          <a:solidFill>
                            <a:schemeClr val="accent6">
                              <a:lumMod val="60000"/>
                              <a:lumOff val="40000"/>
                            </a:schemeClr>
                          </a:solidFill>
                          <a:effectLst/>
                        </a:rPr>
                        <a:t>11</a:t>
                      </a:r>
                      <a:endParaRPr lang="da-DK" sz="1600" b="0" i="0" u="none" strike="noStrike">
                        <a:solidFill>
                          <a:schemeClr val="accent6">
                            <a:lumMod val="60000"/>
                            <a:lumOff val="40000"/>
                          </a:schemeClr>
                        </a:solidFill>
                        <a:effectLst/>
                        <a:latin typeface="Calibri"/>
                      </a:endParaRPr>
                    </a:p>
                  </a:txBody>
                  <a:tcPr marL="7620" marR="7620" marT="7620" marB="0" anchor="b"/>
                </a:tc>
                <a:tc>
                  <a:txBody>
                    <a:bodyPr/>
                    <a:lstStyle/>
                    <a:p>
                      <a:pPr algn="r" fontAlgn="b"/>
                      <a:r>
                        <a:rPr lang="da-DK" sz="1600" u="none" strike="noStrike">
                          <a:effectLst/>
                        </a:rPr>
                        <a:t>F</a:t>
                      </a:r>
                      <a:endParaRPr lang="da-DK" sz="1600" b="0" i="0" u="none" strike="noStrike">
                        <a:solidFill>
                          <a:srgbClr val="000000"/>
                        </a:solidFill>
                        <a:effectLst/>
                        <a:latin typeface="Calibri"/>
                      </a:endParaRPr>
                    </a:p>
                  </a:txBody>
                  <a:tcPr marL="7620" marR="7620" marT="7620" marB="0" anchor="b"/>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1724344266"/>
      </p:ext>
    </p:extLst>
  </p:cSld>
  <p:clrMapOvr>
    <a:masterClrMapping/>
  </p:clrMapOvr>
</p:sld>
</file>

<file path=ppt/theme/theme1.xml><?xml version="1.0" encoding="utf-8"?>
<a:theme xmlns:a="http://schemas.openxmlformats.org/drawingml/2006/main" name="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Custom 1">
      <a:majorFont>
        <a:latin typeface="Consolas"/>
        <a:ea typeface=""/>
        <a:cs typeface=""/>
      </a:majorFont>
      <a:minorFont>
        <a:latin typeface="Consolas"/>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æsentation1" id="{82CE9111-C904-4B79-890A-54AB13CC827E}" vid="{0823D412-4A7B-478A-A66C-97269A7413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B603C15142CBA48BA2B0D95E5145F8F" ma:contentTypeVersion="4" ma:contentTypeDescription="Create a new document." ma:contentTypeScope="" ma:versionID="5717f4dcdcd896864b5743ad6fc68f37">
  <xsd:schema xmlns:xsd="http://www.w3.org/2001/XMLSchema" xmlns:xs="http://www.w3.org/2001/XMLSchema" xmlns:p="http://schemas.microsoft.com/office/2006/metadata/properties" xmlns:ns2="1790affa-1f64-4e58-8dd7-745390e575dd" xmlns:ns3="5eaab4c3-db73-4b93-9200-350b498c50e8" targetNamespace="http://schemas.microsoft.com/office/2006/metadata/properties" ma:root="true" ma:fieldsID="88623ea61eba25adb9ac0ec1bf0df670" ns2:_="" ns3:_="">
    <xsd:import namespace="1790affa-1f64-4e58-8dd7-745390e575dd"/>
    <xsd:import namespace="5eaab4c3-db73-4b93-9200-350b498c50e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90affa-1f64-4e58-8dd7-745390e575d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eaab4c3-db73-4b93-9200-350b498c50e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0FA39FA-C90B-44C5-8395-0F72C2D9FD12}">
  <ds:schemaRefs>
    <ds:schemaRef ds:uri="http://schemas.microsoft.com/sharepoint/v3/contenttype/forms"/>
  </ds:schemaRefs>
</ds:datastoreItem>
</file>

<file path=customXml/itemProps2.xml><?xml version="1.0" encoding="utf-8"?>
<ds:datastoreItem xmlns:ds="http://schemas.openxmlformats.org/officeDocument/2006/customXml" ds:itemID="{53603602-65E0-48FA-BF06-563C46D1CC25}">
  <ds:schemaRefs>
    <ds:schemaRef ds:uri="1790affa-1f64-4e58-8dd7-745390e575dd"/>
    <ds:schemaRef ds:uri="5eaab4c3-db73-4b93-9200-350b498c50e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6B7E796-D341-4AF2-8E4B-BF4B6E42C8B6}">
  <ds:schemaRefs>
    <ds:schemaRef ds:uri="1790affa-1f64-4e58-8dd7-745390e575dd"/>
    <ds:schemaRef ds:uri="5eaab4c3-db73-4b93-9200-350b498c50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166</TotalTime>
  <Words>3131</Words>
  <Application>Microsoft Office PowerPoint</Application>
  <PresentationFormat>Widescreen</PresentationFormat>
  <Paragraphs>553</Paragraphs>
  <Slides>41</Slides>
  <Notes>0</Notes>
  <HiddenSlides>4</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Arial</vt:lpstr>
      <vt:lpstr>Blackadder ITC</vt:lpstr>
      <vt:lpstr>Calibri</vt:lpstr>
      <vt:lpstr>Cambria Math</vt:lpstr>
      <vt:lpstr>Consolas</vt:lpstr>
      <vt:lpstr>Liberation Serif</vt:lpstr>
      <vt:lpstr>Open Sans</vt:lpstr>
      <vt:lpstr>Wingdings</vt:lpstr>
      <vt:lpstr>AAU PowerPoint</vt:lpstr>
      <vt:lpstr>Programmering 6</vt:lpstr>
      <vt:lpstr>Forslag til lærebog</vt:lpstr>
      <vt:lpstr>Nyttig information for printf / scanf</vt:lpstr>
      <vt:lpstr>Nyttige links vedr. static, extern og register</vt:lpstr>
      <vt:lpstr>Læringsmål idag</vt:lpstr>
      <vt:lpstr>Talsystemer</vt:lpstr>
      <vt:lpstr>Det decimale talsystem  (Det Arabiske talsystem)</vt:lpstr>
      <vt:lpstr>Det binære talsystem</vt:lpstr>
      <vt:lpstr>Det hexadecimale talsystem</vt:lpstr>
      <vt:lpstr>Opgave - binære tal</vt:lpstr>
      <vt:lpstr>Læringsmål idag</vt:lpstr>
      <vt:lpstr>simpel data typer karakteristika</vt:lpstr>
      <vt:lpstr>Kommatal (float, double &amp; long double)</vt:lpstr>
      <vt:lpstr>32-bit floating-point format</vt:lpstr>
      <vt:lpstr>64-bit floating-point format</vt:lpstr>
      <vt:lpstr>De forskellige tal</vt:lpstr>
      <vt:lpstr>Læringsmål idag</vt:lpstr>
      <vt:lpstr>Opgave: p06_datatyper2 Integers</vt:lpstr>
      <vt:lpstr>ASCII (128 characters)</vt:lpstr>
      <vt:lpstr>Opgave ASCII (128 characters)</vt:lpstr>
      <vt:lpstr>hvorfor er ASCII vigtigt?</vt:lpstr>
      <vt:lpstr>Unicode  (7.129 characters i 1990 .  144.697 characters i 2021)</vt:lpstr>
      <vt:lpstr>Hvad er UTF-8?</vt:lpstr>
      <vt:lpstr>Opgave: esp32_unicode Unicode demo/opgave</vt:lpstr>
      <vt:lpstr>UTF-8 versus UTF-16 versus UTF-32</vt:lpstr>
      <vt:lpstr>Læringsmål idag</vt:lpstr>
      <vt:lpstr>Char</vt:lpstr>
      <vt:lpstr>Local and global variables  + formal parameters</vt:lpstr>
      <vt:lpstr>Hvad er en data-specifier,  data-qualifier og data-modifier?</vt:lpstr>
      <vt:lpstr>Type-specifiers + modifers</vt:lpstr>
      <vt:lpstr>Storage Classes - Oversigt</vt:lpstr>
      <vt:lpstr>Storage Classes - Register</vt:lpstr>
      <vt:lpstr>Storage Classes - static</vt:lpstr>
      <vt:lpstr>Storage Classes - extern</vt:lpstr>
      <vt:lpstr>Opgaver</vt:lpstr>
      <vt:lpstr>Opgave – patient1 patient system</vt:lpstr>
      <vt:lpstr>Opgave: bin2tal converter til 10tal</vt:lpstr>
      <vt:lpstr>Opgave: tal2bin converter tal til binær</vt:lpstr>
      <vt:lpstr>Gennemgang af opgaveløsning fra sidste kursusgang</vt:lpstr>
      <vt:lpstr>Gennemgang af opgaveløsning fra sidste kursusgang</vt:lpstr>
      <vt:lpstr>Gennemgang af opgaveløsning fra sidste kursusgang</vt:lpstr>
    </vt:vector>
  </TitlesOfParts>
  <Company>Aalborg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PowerPoint-præsentation</dc:title>
  <dc:creator>Søren Emil Søe Degn</dc:creator>
  <cp:lastModifiedBy>Martin Siemienski Andersen</cp:lastModifiedBy>
  <cp:revision>6</cp:revision>
  <cp:lastPrinted>2017-03-09T03:48:56Z</cp:lastPrinted>
  <dcterms:created xsi:type="dcterms:W3CDTF">2018-09-13T08:06:32Z</dcterms:created>
  <dcterms:modified xsi:type="dcterms:W3CDTF">2025-08-21T10:23:18Z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0x010100AB603C15142CBA48BA2B0D95E5145F8F</vt:lpwstr>
  </property>
</Properties>
</file>